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9" r:id="rId3"/>
    <p:sldId id="256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9456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D888"/>
    <a:srgbClr val="70D070"/>
    <a:srgbClr val="48C248"/>
    <a:srgbClr val="006600"/>
    <a:srgbClr val="E1E1FF"/>
    <a:srgbClr val="B2B2B2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577" autoAdjust="0"/>
  </p:normalViewPr>
  <p:slideViewPr>
    <p:cSldViewPr>
      <p:cViewPr>
        <p:scale>
          <a:sx n="50" d="100"/>
          <a:sy n="50" d="100"/>
        </p:scale>
        <p:origin x="1194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21B69070-0D75-4652-BC7D-A4CFD161E9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7" name="Rectangle 1027">
            <a:extLst>
              <a:ext uri="{FF2B5EF4-FFF2-40B4-BE49-F238E27FC236}">
                <a16:creationId xmlns:a16="http://schemas.microsoft.com/office/drawing/2014/main" id="{F7C517B7-9625-4493-BBCD-FDEB3144BC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8" name="Rectangle 1028">
            <a:extLst>
              <a:ext uri="{FF2B5EF4-FFF2-40B4-BE49-F238E27FC236}">
                <a16:creationId xmlns:a16="http://schemas.microsoft.com/office/drawing/2014/main" id="{B94D16CB-433C-4622-94AF-BDE7674A7EC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1989" name="Rectangle 1029">
            <a:extLst>
              <a:ext uri="{FF2B5EF4-FFF2-40B4-BE49-F238E27FC236}">
                <a16:creationId xmlns:a16="http://schemas.microsoft.com/office/drawing/2014/main" id="{9B1EBFC2-0D08-4A39-849E-1D9BD05AD9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11AEA76-6EE7-42F9-8EA0-03BB7DA76D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96E7EC1-016E-448C-8968-1C5EB0E6C8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21E2A65-61B1-4EB1-A7D4-027CC0F01C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4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6C37FDD-8765-48B4-8E81-14D8AFD8B5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E4960483-7DA9-4907-A332-891555AF08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762500"/>
            <a:ext cx="5043488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3DE97A8D-BF03-440D-B0CC-BB48906E8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altLang="ja-JP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75E82944-A2D2-42F1-8964-8F55B5047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9447213"/>
            <a:ext cx="2947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350A753E-A695-440D-873A-4E7E40E6207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5E56EB8-8A06-4299-A046-C940BF5A9A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0DD501-EE47-4D09-B613-E28772B18C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8790C57A-A3B9-45DE-A578-94C01B2FF1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93FEA31-8513-42C6-AD5D-826AF96527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B8BBF6-95FE-41FA-A5ED-727EFBC3B2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274DF6-1A92-4EB8-92F4-1F958B87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2A8943-D7E4-4DDB-8C81-AE54E6AF1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63157A-EDE1-4D49-8F23-C3A81156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879F05-208A-43BD-B0C9-301B6408D9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972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FF33F0-B8EF-416A-A673-17F043A1C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F48C5D-A65A-4440-93CB-DDF249397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60A211-4257-4303-8BC4-899E8CD0C8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B943FD-2FEA-4186-B514-4E762D9BBA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519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31C3A-B097-414D-A619-5574730A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>
            <a:extLst>
              <a:ext uri="{FF2B5EF4-FFF2-40B4-BE49-F238E27FC236}">
                <a16:creationId xmlns:a16="http://schemas.microsoft.com/office/drawing/2014/main" id="{242A3ED4-EC2D-4734-8992-6F514281F1B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53B84D-3A22-4140-B61F-4FC1817B7D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629400"/>
            <a:ext cx="533400" cy="228600"/>
          </a:xfrm>
        </p:spPr>
        <p:txBody>
          <a:bodyPr/>
          <a:lstStyle>
            <a:lvl1pPr>
              <a:defRPr/>
            </a:lvl1pPr>
          </a:lstStyle>
          <a:p>
            <a:fld id="{E6BEA718-6BAC-478F-BD6C-2702143DCE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090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A803A-E79D-41FD-BAA9-7BB93E0A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C85DBC-B381-4422-BE83-D92093D2A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20E4CE-9E52-485D-A068-648125FF14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4F34A-C435-464B-8DFE-6EC1410781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84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55046-F574-4B68-85EC-C62E3E3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5523FE-FE0A-4AB6-B2A5-CD89996DD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C2C470-31A6-4F32-B661-F282EE4A2A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763B8-54C9-49DB-9B1F-19252C71F6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41D60-678F-4389-BFF1-7ACACED9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5303F2-1563-41E5-B59C-8682FFD12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1188B7-1ED8-4565-918E-6CA5B0863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CA99E9-8DF5-48DB-BA6F-3604882E66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D40F40-8C42-458F-AFFD-CF23E958C3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48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AB199-7434-4519-85B9-9859831B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C9F29B-9C0E-4C8E-B669-FBEB15F2F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9CD73A-D3DA-437C-A5D3-B551BB870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D01CC5-460B-4E3F-9D94-46FE7E1DE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68613E-5E2A-48FA-9EED-AA97088BF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866D40-02F4-4DA8-B06F-723CAA7232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6928C7-3595-4112-ACC4-11ACE3D8CF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90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E03A1-AC04-45AB-BCBD-33AD14AB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0697C6-A5FB-4500-96D0-CE8BD7503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C5A2E6-74C3-43A9-8AF8-05E992DFEA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6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715635D-33CB-4714-AAF0-AF144E773A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B98285-F0FF-4FEC-84C5-1AA938D1B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2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DD596-230B-4510-809F-BE83CBCE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46F7EC-585D-4930-A52F-65FAA1B88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1358D-22BC-41B1-A9FF-559FAF5F7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66DD53-2BF2-4F8D-8D5C-412E2D3D0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ADAF3-0109-4FAA-BEC1-BFE1F8E508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31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2CEDA-1131-4C84-AF45-62D625A2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F8C115-4984-42DE-AA16-DD9731F20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DC426F-D841-4D13-88FE-5CCF89563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06EB34-59CD-4377-9F3C-8AD4A15A5A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924C2C-64D7-459A-B413-7BF5F35076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961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5464882C-E4B1-4BAB-9FB1-6BD67315EB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7AA950D-CDF9-408D-BADA-EDEFD25BA8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303B551-EF9A-430F-A266-DF307DAC1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AE81C1B-31FE-482E-A23C-22F25C927E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B5CC2C-E6A5-42A9-9AD2-AB7241CC03E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497FDFA5-971D-45F3-85FE-720750FD0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A37321C-7AD1-4995-856B-5F7FBAECCFA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BD435F48-3535-4709-B0A6-2BC2C8A96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68863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anchor="ctr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　○○（氏名）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○○○○大学小児科（所属）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D599B63-90AC-44C8-80E4-6C8291B004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  <a:noFill/>
        </p:spPr>
        <p:txBody>
          <a:bodyPr lIns="90000"/>
          <a:lstStyle/>
          <a:p>
            <a:pPr>
              <a:lnSpc>
                <a:spcPct val="120000"/>
              </a:lnSpc>
            </a:pP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新型コロナ 東京都で新たに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1433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人感染 </a:t>
            </a:r>
            <a:br>
              <a:rPr lang="en-US" altLang="ja-JP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重症者は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 全国累計</a:t>
            </a:r>
            <a:r>
              <a:rPr lang="en-US" altLang="ja-JP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万人超に</a:t>
            </a:r>
            <a:br>
              <a:rPr lang="ja-JP" altLang="en-US" sz="2800" b="0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1F7EE1-B0BC-4411-B5BD-5048EFF29CCF}"/>
              </a:ext>
            </a:extLst>
          </p:cNvPr>
          <p:cNvSpPr txBox="1"/>
          <p:nvPr/>
        </p:nvSpPr>
        <p:spPr>
          <a:xfrm>
            <a:off x="395536" y="870086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一般演題　</a:t>
            </a:r>
            <a:r>
              <a:rPr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055</a:t>
            </a:r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455399EA-242F-4EE6-9B93-AC9F1D51C0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4B88A-D9BE-4D07-BFD3-DFD83246134B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9977" name="AutoShape 41">
            <a:extLst>
              <a:ext uri="{FF2B5EF4-FFF2-40B4-BE49-F238E27FC236}">
                <a16:creationId xmlns:a16="http://schemas.microsoft.com/office/drawing/2014/main" id="{D9EEA945-80EC-426F-AB48-8D8D4C7A2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52513"/>
            <a:ext cx="8077200" cy="1296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目　標</a:t>
            </a:r>
          </a:p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（スローガン）</a:t>
            </a: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6BA157F-173E-40F1-B812-7F6583722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８．まとめ</a:t>
            </a:r>
          </a:p>
        </p:txBody>
      </p:sp>
      <p:sp>
        <p:nvSpPr>
          <p:cNvPr id="39975" name="AutoShape 39">
            <a:extLst>
              <a:ext uri="{FF2B5EF4-FFF2-40B4-BE49-F238E27FC236}">
                <a16:creationId xmlns:a16="http://schemas.microsoft.com/office/drawing/2014/main" id="{5102BDFA-1A66-4962-B14B-32786D36466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200" y="19050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78" name="Rectangle 42">
            <a:extLst>
              <a:ext uri="{FF2B5EF4-FFF2-40B4-BE49-F238E27FC236}">
                <a16:creationId xmlns:a16="http://schemas.microsoft.com/office/drawing/2014/main" id="{3D2BCE04-1F83-4E6A-8764-F0725785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67088"/>
            <a:ext cx="8077200" cy="24384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まとめ（３）</a:t>
            </a:r>
          </a:p>
        </p:txBody>
      </p:sp>
      <p:pic>
        <p:nvPicPr>
          <p:cNvPr id="3" name="オーディオ 2">
            <a:hlinkClick r:id="" action="ppaction://media"/>
            <a:extLst>
              <a:ext uri="{FF2B5EF4-FFF2-40B4-BE49-F238E27FC236}">
                <a16:creationId xmlns:a16="http://schemas.microsoft.com/office/drawing/2014/main" id="{1B7540A4-0D50-4338-9979-1E84F26F17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12"/>
    </mc:Choice>
    <mc:Fallback>
      <p:transition spd="slow" advTm="7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A34E5F-6939-4F1C-933E-86702DEB48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4F34A-C435-464B-8DFE-6EC141078162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DE1E173-2AA3-4F3C-AA11-EB65D9FB964B}"/>
              </a:ext>
            </a:extLst>
          </p:cNvPr>
          <p:cNvSpPr txBox="1">
            <a:spLocks/>
          </p:cNvSpPr>
          <p:nvPr/>
        </p:nvSpPr>
        <p:spPr bwMode="auto">
          <a:xfrm>
            <a:off x="1096645" y="1124744"/>
            <a:ext cx="7772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回九州・沖縄生殖医学会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利益相反状態の開示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筆頭演者氏名：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所　属：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△△△△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産婦人科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905C4326-48D4-4F29-A2A5-E5BD3F67E355}"/>
              </a:ext>
            </a:extLst>
          </p:cNvPr>
          <p:cNvSpPr txBox="1">
            <a:spLocks/>
          </p:cNvSpPr>
          <p:nvPr/>
        </p:nvSpPr>
        <p:spPr>
          <a:xfrm>
            <a:off x="791845" y="4426744"/>
            <a:ext cx="7772400" cy="65844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私の今回の演題に関連して、開示すべき利益相反状態はありません。 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95F183-262F-4A8B-B04B-B3B25835C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124744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88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4F3771E2-791E-4862-9753-306DE4E0F0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90BA4-95AC-407F-B3B7-556668CE8817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AA175F7-7A2C-427C-9FEE-AC3F9CE546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１．目　標</a:t>
            </a:r>
          </a:p>
        </p:txBody>
      </p:sp>
      <p:sp>
        <p:nvSpPr>
          <p:cNvPr id="2057" name="AutoShape 9">
            <a:extLst>
              <a:ext uri="{FF2B5EF4-FFF2-40B4-BE49-F238E27FC236}">
                <a16:creationId xmlns:a16="http://schemas.microsoft.com/office/drawing/2014/main" id="{31C0E05B-E860-447B-AC0A-12641CF9F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52513"/>
            <a:ext cx="8077200" cy="1296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目　標</a:t>
            </a:r>
          </a:p>
          <a:p>
            <a:pPr algn="ctr"/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（スローガン）</a:t>
            </a:r>
          </a:p>
        </p:txBody>
      </p:sp>
      <p:sp>
        <p:nvSpPr>
          <p:cNvPr id="2064" name="AutoShape 16">
            <a:extLst>
              <a:ext uri="{FF2B5EF4-FFF2-40B4-BE49-F238E27FC236}">
                <a16:creationId xmlns:a16="http://schemas.microsoft.com/office/drawing/2014/main" id="{33446F35-1814-4C3E-A15C-B7806F6FCF3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67200" y="1993900"/>
            <a:ext cx="6858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9BE1B9AE-ADFC-4D3A-B2F8-661DD3C0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67088"/>
            <a:ext cx="8077200" cy="24384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342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具体策（１）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具体策（２）</a:t>
            </a:r>
          </a:p>
          <a:p>
            <a:pPr>
              <a:spcAft>
                <a:spcPct val="80000"/>
              </a:spcAft>
            </a:pPr>
            <a:r>
              <a:rPr lang="ja-JP" altLang="en-US" b="1">
                <a:solidFill>
                  <a:schemeClr val="accent2"/>
                </a:solidFill>
                <a:latin typeface="ＭＳ Ｐゴシック" panose="020B0600070205080204" pitchFamily="50" charset="-128"/>
              </a:rPr>
              <a:t>・　具体策（３）</a:t>
            </a:r>
          </a:p>
        </p:txBody>
      </p:sp>
    </p:spTree>
  </p:cSld>
  <p:clrMapOvr>
    <a:masterClrMapping/>
  </p:clrMapOvr>
  <p:extLst>
    <p:ext uri="{3A86A75C-4F4B-4683-9AE1-C65F6400EC91}">
      <p14:laserTraceLst xmlns:p14="http://schemas.microsoft.com/office/powerpoint/2010/main">
        <p14:tracePtLst>
          <p14:tracePt t="2156" x="5321300" y="5187950"/>
          <p14:tracePt t="2250" x="1741488" y="6821488"/>
          <p14:tracePt t="2256" x="1704975" y="6784975"/>
          <p14:tracePt t="2267" x="1668463" y="6748463"/>
          <p14:tracePt t="2273" x="1655763" y="6699250"/>
          <p14:tracePt t="2279" x="1643063" y="6662738"/>
          <p14:tracePt t="2287" x="1631950" y="6602413"/>
          <p14:tracePt t="2294" x="1619250" y="6553200"/>
          <p14:tracePt t="2306" x="1595438" y="6467475"/>
          <p14:tracePt t="2312" x="1582738" y="6419850"/>
          <p14:tracePt t="2319" x="1582738" y="6357938"/>
          <p14:tracePt t="2327" x="1570038" y="6310313"/>
          <p14:tracePt t="2336" x="1558925" y="6273800"/>
          <p14:tracePt t="2342" x="1546225" y="6237288"/>
          <p14:tracePt t="2355" x="1546225" y="6200775"/>
          <p14:tracePt t="2359" x="1533525" y="6164263"/>
          <p14:tracePt t="2370" x="1522413" y="6127750"/>
          <p14:tracePt t="2376" x="1509713" y="6102350"/>
          <p14:tracePt t="2384" x="1497013" y="6078538"/>
          <p14:tracePt t="2391" x="1497013" y="6065838"/>
          <p14:tracePt t="2400" x="1485900" y="6054725"/>
          <p14:tracePt t="2408" x="1473200" y="6029325"/>
          <p14:tracePt t="2416" x="1460500" y="6018213"/>
          <p14:tracePt t="2424" x="1449388" y="6005513"/>
          <p14:tracePt t="2440" x="1449388" y="5992813"/>
          <p14:tracePt t="2447" x="1436688" y="5981700"/>
          <p14:tracePt t="2455" x="1423988" y="5981700"/>
          <p14:tracePt t="2487" x="1412875" y="5981700"/>
          <p14:tracePt t="2616" x="1412875" y="5969000"/>
          <p14:tracePt t="2638" x="1423988" y="5969000"/>
          <p14:tracePt t="2656" x="1436688" y="5969000"/>
          <p14:tracePt t="2685" x="1460500" y="5969000"/>
          <p14:tracePt t="2769" x="1473200" y="5969000"/>
          <p14:tracePt t="2832" x="1473200" y="5956300"/>
          <p14:tracePt t="2840" x="1473200" y="5945188"/>
          <p14:tracePt t="2847" x="1473200" y="5907088"/>
          <p14:tracePt t="2855" x="1473200" y="5895975"/>
          <p14:tracePt t="2862" x="1473200" y="5859463"/>
          <p14:tracePt t="2869" x="1473200" y="5834063"/>
          <p14:tracePt t="2879" x="1473200" y="5810250"/>
          <p14:tracePt t="2886" x="1473200" y="5773738"/>
          <p14:tracePt t="2896" x="1473200" y="5737225"/>
          <p14:tracePt t="2902" x="1473200" y="5700713"/>
          <p14:tracePt t="2911" x="1460500" y="5664200"/>
          <p14:tracePt t="2920" x="1460500" y="5640388"/>
          <p14:tracePt t="2927" x="1460500" y="5603875"/>
          <p14:tracePt t="2936" x="1460500" y="5567363"/>
          <p14:tracePt t="2944" x="1460500" y="5530850"/>
          <p14:tracePt t="2953" x="1460500" y="5494338"/>
          <p14:tracePt t="2959" x="1460500" y="5457825"/>
          <p14:tracePt t="2967" x="1460500" y="5421313"/>
          <p14:tracePt t="2975" x="1460500" y="5372100"/>
          <p14:tracePt t="2983" x="1460500" y="5322888"/>
          <p14:tracePt t="2992" x="1460500" y="5273675"/>
          <p14:tracePt t="3000" x="1460500" y="5200650"/>
          <p14:tracePt t="3007" x="1460500" y="5164138"/>
          <p14:tracePt t="3016" x="1460500" y="5116513"/>
          <p14:tracePt t="3023" x="1460500" y="5067300"/>
          <p14:tracePt t="3031" x="1460500" y="5006975"/>
          <p14:tracePt t="3039" x="1460500" y="4970463"/>
          <p14:tracePt t="3047" x="1460500" y="4921250"/>
          <p14:tracePt t="3056" x="1473200" y="4860925"/>
          <p14:tracePt t="3064" x="1485900" y="4824413"/>
          <p14:tracePt t="3072" x="1497013" y="4787900"/>
          <p14:tracePt t="3078" x="1497013" y="4725988"/>
          <p14:tracePt t="3087" x="1509713" y="4678363"/>
          <p14:tracePt t="3095" x="1522413" y="4652963"/>
          <p14:tracePt t="3103" x="1533525" y="4592638"/>
          <p14:tracePt t="3112" x="1546225" y="4519613"/>
          <p14:tracePt t="3118" x="1570038" y="4470400"/>
          <p14:tracePt t="3128" x="1570038" y="4397375"/>
          <p14:tracePt t="3138" x="1595438" y="4324350"/>
          <p14:tracePt t="3151" x="1631950" y="4214813"/>
          <p14:tracePt t="3161" x="1655763" y="4154488"/>
          <p14:tracePt t="3169" x="1679575" y="4105275"/>
          <p14:tracePt t="3175" x="1716088" y="4032250"/>
          <p14:tracePt t="3185" x="1728788" y="4006850"/>
          <p14:tracePt t="3192" x="1741488" y="3946525"/>
          <p14:tracePt t="3199" x="1765300" y="3886200"/>
          <p14:tracePt t="3208" x="1814513" y="3813175"/>
          <p14:tracePt t="3216" x="1838325" y="3776663"/>
          <p14:tracePt t="3224" x="1874838" y="3714750"/>
          <p14:tracePt t="3233" x="1887538" y="3678238"/>
          <p14:tracePt t="3240" x="1924050" y="3641725"/>
          <p14:tracePt t="3247" x="1935163" y="3594100"/>
          <p14:tracePt t="3256" x="1960563" y="3568700"/>
          <p14:tracePt t="3263" x="1984375" y="3532188"/>
          <p14:tracePt t="3271" x="1997075" y="3495675"/>
          <p14:tracePt t="3280" x="2020888" y="3471863"/>
          <p14:tracePt t="3288" x="2020888" y="3448050"/>
          <p14:tracePt t="3296" x="2033588" y="3435350"/>
          <p14:tracePt t="3303" x="2046288" y="3409950"/>
          <p14:tracePt t="3310" x="2057400" y="3398838"/>
          <p14:tracePt t="3327" x="2070100" y="3373438"/>
          <p14:tracePt t="3344" x="2082800" y="3362325"/>
          <p14:tracePt t="3353" x="2093913" y="3362325"/>
          <p14:tracePt t="3360" x="2119313" y="3349625"/>
          <p14:tracePt t="3367" x="2130425" y="3349625"/>
          <p14:tracePt t="3375" x="2143125" y="3336925"/>
          <p14:tracePt t="3383" x="2166938" y="3336925"/>
          <p14:tracePt t="3390" x="2192338" y="3336925"/>
          <p14:tracePt t="3400" x="2228850" y="3325813"/>
          <p14:tracePt t="3407" x="2265363" y="3325813"/>
          <p14:tracePt t="3415" x="2325688" y="3313113"/>
          <p14:tracePt t="3424" x="2362200" y="3300413"/>
          <p14:tracePt t="3431" x="2398713" y="3300413"/>
          <p14:tracePt t="3439" x="2435225" y="3289300"/>
          <p14:tracePt t="3449" x="2471738" y="3289300"/>
          <p14:tracePt t="3455" x="2520950" y="3289300"/>
          <p14:tracePt t="3465" x="2557463" y="3289300"/>
          <p14:tracePt t="3471" x="2581275" y="3289300"/>
          <p14:tracePt t="3480" x="2617788" y="3289300"/>
          <p14:tracePt t="3486" x="2654300" y="3289300"/>
          <p14:tracePt t="3496" x="2678113" y="3289300"/>
          <p14:tracePt t="3501" x="2714625" y="3289300"/>
          <p14:tracePt t="3511" x="2727325" y="3289300"/>
          <p14:tracePt t="3519" x="2740025" y="3289300"/>
          <p14:tracePt t="3527" x="2763838" y="3289300"/>
          <p14:tracePt t="3535" x="2787650" y="3289300"/>
          <p14:tracePt t="3543" x="2787650" y="3300413"/>
          <p14:tracePt t="3553" x="2800350" y="3300413"/>
          <p14:tracePt t="3567" x="2824163" y="3313113"/>
          <p14:tracePt t="3583" x="2836863" y="3325813"/>
          <p14:tracePt t="3590" x="2849563" y="3336925"/>
          <p14:tracePt t="3597" x="2860675" y="3349625"/>
          <p14:tracePt t="3606" x="2873375" y="3362325"/>
          <p14:tracePt t="3613" x="2886075" y="3373438"/>
          <p14:tracePt t="3622" x="2922588" y="3386138"/>
          <p14:tracePt t="3630" x="2933700" y="3409950"/>
          <p14:tracePt t="3646" x="2946400" y="3422650"/>
          <p14:tracePt t="3653" x="2959100" y="3435350"/>
          <p14:tracePt t="3678" x="2970213" y="3459163"/>
          <p14:tracePt t="3799" x="2982913" y="3459163"/>
          <p14:tracePt t="3814" x="2995613" y="3459163"/>
          <p14:tracePt t="3943" x="2995613" y="3471863"/>
          <p14:tracePt t="4015" x="2995613" y="3484563"/>
          <p14:tracePt t="4032" x="3006725" y="3484563"/>
          <p14:tracePt t="4047" x="3019425" y="3484563"/>
          <p14:tracePt t="4054" x="3019425" y="3495675"/>
          <p14:tracePt t="4063" x="3032125" y="3495675"/>
          <p14:tracePt t="4104" x="3043238" y="3495675"/>
          <p14:tracePt t="4118" x="3055938" y="3508375"/>
          <p14:tracePt t="4135" x="3068638" y="3508375"/>
          <p14:tracePt t="4152" x="3079750" y="3508375"/>
          <p14:tracePt t="4167" x="3092450" y="3508375"/>
          <p14:tracePt t="4183" x="3105150" y="3508375"/>
          <p14:tracePt t="4192" x="3116263" y="3508375"/>
          <p14:tracePt t="4208" x="3141663" y="3508375"/>
          <p14:tracePt t="4216" x="3152775" y="3508375"/>
          <p14:tracePt t="4222" x="3165475" y="3508375"/>
          <p14:tracePt t="4231" x="3178175" y="3508375"/>
          <p14:tracePt t="4240" x="3201988" y="3508375"/>
          <p14:tracePt t="4247" x="3225800" y="3521075"/>
          <p14:tracePt t="4257" x="3238500" y="3521075"/>
          <p14:tracePt t="4263" x="3262313" y="3532188"/>
          <p14:tracePt t="4271" x="3287713" y="3532188"/>
          <p14:tracePt t="4280" x="3311525" y="3544888"/>
          <p14:tracePt t="4288" x="3336925" y="3557588"/>
          <p14:tracePt t="4295" x="3373438" y="3581400"/>
          <p14:tracePt t="4303" x="3409950" y="3605213"/>
          <p14:tracePt t="4311" x="3446463" y="3630613"/>
          <p14:tracePt t="4320" x="3470275" y="3667125"/>
          <p14:tracePt t="4329" x="3494088" y="3678238"/>
          <p14:tracePt t="4336" x="3519488" y="3714750"/>
          <p14:tracePt t="4343" x="3556000" y="3740150"/>
          <p14:tracePt t="4355" x="3579813" y="3751263"/>
          <p14:tracePt t="4358" x="3592513" y="3776663"/>
          <p14:tracePt t="4370" x="3616325" y="3787775"/>
          <p14:tracePt t="4376" x="3629025" y="3813175"/>
          <p14:tracePt t="4386" x="3652838" y="3836988"/>
          <p14:tracePt t="4392" x="3676650" y="3849688"/>
          <p14:tracePt t="4398" x="3676650" y="3873500"/>
          <p14:tracePt t="4406" x="3689350" y="3886200"/>
          <p14:tracePt t="4422" x="3713163" y="3897313"/>
          <p14:tracePt t="4430" x="3713163" y="3910013"/>
          <p14:tracePt t="4438" x="3713163" y="3922713"/>
          <p14:tracePt t="4446" x="3713163" y="3933825"/>
          <p14:tracePt t="4469" x="3713163" y="3946525"/>
          <p14:tracePt t="4478" x="3713163" y="3959225"/>
          <p14:tracePt t="4494" x="3713163" y="3983038"/>
          <p14:tracePt t="4509" x="3713163" y="3995738"/>
          <p14:tracePt t="4526" x="3713163" y="4006850"/>
          <p14:tracePt t="4534" x="3713163" y="4019550"/>
          <p14:tracePt t="4543" x="3713163" y="4032250"/>
          <p14:tracePt t="4566" x="3702050" y="4043363"/>
          <p14:tracePt t="4574" x="3702050" y="4056063"/>
          <p14:tracePt t="4581" x="3702050" y="4068763"/>
          <p14:tracePt t="4591" x="3689350" y="4081463"/>
          <p14:tracePt t="4599" x="3676650" y="4092575"/>
          <p14:tracePt t="4607" x="3652838" y="4117975"/>
          <p14:tracePt t="4615" x="3640138" y="4129088"/>
          <p14:tracePt t="4623" x="3616325" y="4154488"/>
          <p14:tracePt t="4630" x="3592513" y="4165600"/>
          <p14:tracePt t="4638" x="3579813" y="4178300"/>
          <p14:tracePt t="4647" x="3543300" y="4202113"/>
          <p14:tracePt t="4655" x="3530600" y="4214813"/>
          <p14:tracePt t="4664" x="3519488" y="4227513"/>
          <p14:tracePt t="4679" x="3506788" y="4251325"/>
          <p14:tracePt t="4686" x="3494088" y="4264025"/>
          <p14:tracePt t="4702" x="3482975" y="4287838"/>
          <p14:tracePt t="4718" x="3457575" y="4311650"/>
          <p14:tracePt t="4726" x="3446463" y="4324350"/>
          <p14:tracePt t="4734" x="3421063" y="4337050"/>
          <p14:tracePt t="4742" x="3360738" y="4348163"/>
          <p14:tracePt t="4751" x="3324225" y="4360863"/>
          <p14:tracePt t="4758" x="3238500" y="4397375"/>
          <p14:tracePt t="4768" x="3105150" y="4410075"/>
          <p14:tracePt t="4775" x="3006725" y="4446588"/>
          <p14:tracePt t="4782" x="2933700" y="4457700"/>
          <p14:tracePt t="4792" x="2849563" y="4483100"/>
          <p14:tracePt t="4798" x="2800350" y="4494213"/>
          <p14:tracePt t="4806" x="2776538" y="4506913"/>
          <p14:tracePt t="4815" x="2763838" y="4519613"/>
          <p14:tracePt t="4823" x="2751138" y="4519613"/>
          <p14:tracePt t="5000" x="2787650" y="4506913"/>
          <p14:tracePt t="5008" x="2824163" y="4506913"/>
          <p14:tracePt t="5016" x="2860675" y="4494213"/>
          <p14:tracePt t="5025" x="2946400" y="4483100"/>
          <p14:tracePt t="5030" x="3019425" y="4470400"/>
          <p14:tracePt t="5040" x="3092450" y="4446588"/>
          <p14:tracePt t="5048" x="3152775" y="4421188"/>
          <p14:tracePt t="5056" x="3189288" y="4410075"/>
          <p14:tracePt t="5065" x="3201988" y="4397375"/>
          <p14:tracePt t="5074" x="3225800" y="4373563"/>
          <p14:tracePt t="5137" x="3225800" y="4360863"/>
          <p14:tracePt t="5168" x="3214688" y="4360863"/>
          <p14:tracePt t="5176" x="3214688" y="4348163"/>
          <p14:tracePt t="5184" x="3201988" y="4348163"/>
          <p14:tracePt t="5193" x="3189288" y="4348163"/>
          <p14:tracePt t="5198" x="3178175" y="4348163"/>
          <p14:tracePt t="5216" x="3165475" y="4348163"/>
          <p14:tracePt t="5337" x="3178175" y="4348163"/>
          <p14:tracePt t="5344" x="3225800" y="4373563"/>
          <p14:tracePt t="5352" x="3311525" y="4421188"/>
          <p14:tracePt t="5361" x="3421063" y="4494213"/>
          <p14:tracePt t="5372" x="3506788" y="4543425"/>
          <p14:tracePt t="5377" x="3592513" y="4579938"/>
          <p14:tracePt t="5386" x="3652838" y="4603750"/>
          <p14:tracePt t="5392" x="3665538" y="4616450"/>
          <p14:tracePt t="5400" x="3689350" y="4629150"/>
          <p14:tracePt t="5410" x="3702050" y="4652963"/>
          <p14:tracePt t="5416" x="3713163" y="4678363"/>
          <p14:tracePt t="5424" x="3713163" y="4702175"/>
          <p14:tracePt t="5431" x="3725863" y="4738688"/>
          <p14:tracePt t="5439" x="3725863" y="4775200"/>
          <p14:tracePt t="5447" x="3676650" y="4811713"/>
          <p14:tracePt t="5455" x="3592513" y="4835525"/>
          <p14:tracePt t="5462" x="3519488" y="4860925"/>
          <p14:tracePt t="5471" x="3397250" y="4884738"/>
          <p14:tracePt t="5479" x="3287713" y="4908550"/>
          <p14:tracePt t="5486" x="3189288" y="4957763"/>
          <p14:tracePt t="5494" x="3092450" y="4970463"/>
          <p14:tracePt t="5503" x="2982913" y="4994275"/>
          <p14:tracePt t="5511" x="2886075" y="5006975"/>
          <p14:tracePt t="5520" x="2824163" y="5018088"/>
          <p14:tracePt t="5526" x="2776538" y="5030788"/>
          <p14:tracePt t="5542" x="2763838" y="5030788"/>
          <p14:tracePt t="5864" x="2787650" y="5030788"/>
          <p14:tracePt t="5872" x="2824163" y="5043488"/>
          <p14:tracePt t="5880" x="2886075" y="5043488"/>
          <p14:tracePt t="5886" x="2982913" y="5054600"/>
          <p14:tracePt t="5896" x="3079750" y="5067300"/>
          <p14:tracePt t="5904" x="3189288" y="5080000"/>
          <p14:tracePt t="5913" x="3251200" y="5080000"/>
          <p14:tracePt t="5919" x="3311525" y="5080000"/>
          <p14:tracePt t="5927" x="3348038" y="5080000"/>
          <p14:tracePt t="5937" x="3397250" y="5103813"/>
          <p14:tracePt t="5944" x="3433763" y="5127625"/>
          <p14:tracePt t="5953" x="3446463" y="5140325"/>
          <p14:tracePt t="5960" x="3446463" y="5153025"/>
          <p14:tracePt t="5969" x="3457575" y="5176838"/>
          <p14:tracePt t="5975" x="3457575" y="5189538"/>
          <p14:tracePt t="5984" x="3457575" y="5200650"/>
          <p14:tracePt t="5990" x="3446463" y="5237163"/>
          <p14:tracePt t="5998" x="3409950" y="5249863"/>
          <p14:tracePt t="6006" x="3360738" y="5286375"/>
          <p14:tracePt t="6014" x="3324225" y="5311775"/>
          <p14:tracePt t="6022" x="3251200" y="5322888"/>
          <p14:tracePt t="6029" x="3178175" y="5372100"/>
          <p14:tracePt t="6038" x="3105150" y="5395913"/>
          <p14:tracePt t="6046" x="3032125" y="5421313"/>
          <p14:tracePt t="6054" x="2995613" y="5445125"/>
          <p14:tracePt t="6062" x="2970213" y="5457825"/>
          <p14:tracePt t="6070" x="2922588" y="5457825"/>
          <p14:tracePt t="6079" x="2897188" y="5468938"/>
          <p14:tracePt t="6086" x="2860675" y="5481638"/>
          <p14:tracePt t="6094" x="2849563" y="5481638"/>
          <p14:tracePt t="6103" x="2836863" y="5494338"/>
          <p14:tracePt t="6111" x="2813050" y="5494338"/>
          <p14:tracePt t="6119" x="2800350" y="5494338"/>
          <p14:tracePt t="6135" x="2787650" y="5494338"/>
          <p14:tracePt t="6142" x="2776538" y="5494338"/>
          <p14:tracePt t="6176" x="2763838" y="5494338"/>
          <p14:tracePt t="6272" x="2813050" y="5518150"/>
          <p14:tracePt t="6281" x="2860675" y="5530850"/>
          <p14:tracePt t="6287" x="2933700" y="5567363"/>
          <p14:tracePt t="6295" x="3006725" y="5591175"/>
          <p14:tracePt t="6302" x="3092450" y="5614988"/>
          <p14:tracePt t="6310" x="3201988" y="5664200"/>
          <p14:tracePt t="6317" x="3311525" y="5700713"/>
          <p14:tracePt t="6326" x="3446463" y="5773738"/>
          <p14:tracePt t="6334" x="3530600" y="5822950"/>
          <p14:tracePt t="6342" x="3629025" y="5895975"/>
          <p14:tracePt t="6352" x="3689350" y="5932488"/>
          <p14:tracePt t="6359" x="3775075" y="6005513"/>
          <p14:tracePt t="6367" x="3811588" y="6054725"/>
          <p14:tracePt t="6374" x="3859213" y="6115050"/>
          <p14:tracePt t="6385" x="3884613" y="6164263"/>
          <p14:tracePt t="6391" x="3908425" y="6237288"/>
          <p14:tracePt t="6399" x="3932238" y="6321425"/>
          <p14:tracePt t="6408" x="3944938" y="6407150"/>
          <p14:tracePt t="6415" x="3944938" y="6503988"/>
          <p14:tracePt t="6423" x="3944938" y="6602413"/>
          <p14:tracePt t="6431" x="3932238" y="6675438"/>
          <p14:tracePt t="6439" x="3884613" y="6772275"/>
          <p14:tracePt t="11448" x="1679575" y="6735763"/>
          <p14:tracePt t="11458" x="1606550" y="6662738"/>
          <p14:tracePt t="11465" x="1533525" y="6615113"/>
          <p14:tracePt t="11472" x="1449388" y="6529388"/>
          <p14:tracePt t="11479" x="1412875" y="6467475"/>
          <p14:tracePt t="11489" x="1363663" y="6407150"/>
          <p14:tracePt t="11495" x="1327150" y="6383338"/>
          <p14:tracePt t="11506" x="1327150" y="6370638"/>
          <p14:tracePt t="11511" x="1314450" y="6346825"/>
          <p14:tracePt t="11518" x="1314450" y="6334125"/>
          <p14:tracePt t="11527" x="1303338" y="6321425"/>
          <p14:tracePt t="11536" x="1303338" y="6297613"/>
          <p14:tracePt t="11551" x="1303338" y="6284913"/>
          <p14:tracePt t="11569" x="1303338" y="6273800"/>
          <p14:tracePt t="11584" x="1290638" y="6261100"/>
          <p14:tracePt t="11609" x="1290638" y="6248400"/>
          <p14:tracePt t="11632" x="1290638" y="6224588"/>
          <p14:tracePt t="11665" x="1290638" y="6211888"/>
          <p14:tracePt t="11680" x="1290638" y="6188075"/>
          <p14:tracePt t="11688" x="1277938" y="6188075"/>
          <p14:tracePt t="11704" x="1277938" y="6175375"/>
          <p14:tracePt t="11721" x="1266825" y="6164263"/>
          <p14:tracePt t="11746" x="1254125" y="6138863"/>
          <p14:tracePt t="11761" x="1241425" y="6127750"/>
          <p14:tracePt t="11772" x="1241425" y="6115050"/>
          <p14:tracePt t="11776" x="1230313" y="6115050"/>
          <p14:tracePt t="11785" x="1230313" y="6102350"/>
          <p14:tracePt t="11792" x="1230313" y="6078538"/>
          <p14:tracePt t="11799" x="1217613" y="6078538"/>
          <p14:tracePt t="11806" x="1217613" y="6054725"/>
          <p14:tracePt t="11814" x="1217613" y="6042025"/>
          <p14:tracePt t="11824" x="1217613" y="6029325"/>
          <p14:tracePt t="11832" x="1217613" y="6018213"/>
          <p14:tracePt t="11847" x="1217613" y="5981700"/>
          <p14:tracePt t="11854" x="1217613" y="5969000"/>
          <p14:tracePt t="11870" x="1204913" y="5956300"/>
          <p14:tracePt t="11879" x="1204913" y="5945188"/>
          <p14:tracePt t="11887" x="1193800" y="5919788"/>
          <p14:tracePt t="11904" x="1193800" y="5907088"/>
          <p14:tracePt t="11911" x="1193800" y="5895975"/>
          <p14:tracePt t="11918" x="1193800" y="5883275"/>
          <p14:tracePt t="11927" x="1193800" y="5859463"/>
          <p14:tracePt t="11935" x="1181100" y="5846763"/>
          <p14:tracePt t="11944" x="1181100" y="5834063"/>
          <p14:tracePt t="11952" x="1181100" y="5797550"/>
          <p14:tracePt t="11960" x="1181100" y="5773738"/>
          <p14:tracePt t="11969" x="1181100" y="5761038"/>
          <p14:tracePt t="11975" x="1168400" y="5761038"/>
          <p14:tracePt t="11983" x="1168400" y="5749925"/>
          <p14:tracePt t="11992" x="1168400" y="5737225"/>
          <p14:tracePt t="12000" x="1168400" y="5713413"/>
          <p14:tracePt t="12016" x="1168400" y="5700713"/>
          <p14:tracePt t="12047" x="1144588" y="5688013"/>
          <p14:tracePt t="12056" x="1144588" y="5676900"/>
          <p14:tracePt t="12200" x="1144588" y="5664200"/>
          <p14:tracePt t="12256" x="1144588" y="5651500"/>
          <p14:tracePt t="12410" x="1157288" y="5640388"/>
          <p14:tracePt t="12417" x="1181100" y="5640388"/>
          <p14:tracePt t="12424" x="1193800" y="5640388"/>
          <p14:tracePt t="12432" x="1217613" y="5614988"/>
          <p14:tracePt t="12440" x="1241425" y="5614988"/>
          <p14:tracePt t="12448" x="1277938" y="5614988"/>
          <p14:tracePt t="12457" x="1314450" y="5603875"/>
          <p14:tracePt t="12465" x="1350963" y="5603875"/>
          <p14:tracePt t="12473" x="1363663" y="5603875"/>
          <p14:tracePt t="12480" x="1376363" y="5591175"/>
          <p14:tracePt t="12496" x="1387475" y="5591175"/>
          <p14:tracePt t="12608" x="1376363" y="5591175"/>
          <p14:tracePt t="12641" x="1363663" y="5591175"/>
          <p14:tracePt t="12650" x="1350963" y="5591175"/>
          <p14:tracePt t="12657" x="1339850" y="5591175"/>
          <p14:tracePt t="12667" x="1327150" y="5591175"/>
          <p14:tracePt t="12672" x="1303338" y="5591175"/>
          <p14:tracePt t="12680" x="1290638" y="5591175"/>
          <p14:tracePt t="12689" x="1254125" y="5591175"/>
          <p14:tracePt t="12696" x="1241425" y="5591175"/>
          <p14:tracePt t="12703" x="1230313" y="5591175"/>
          <p14:tracePt t="12718" x="1204913" y="5591175"/>
          <p14:tracePt t="12782" x="1193800" y="5578475"/>
          <p14:tracePt t="12831" x="1181100" y="5578475"/>
          <p14:tracePt t="12840" x="1168400" y="5578475"/>
          <p14:tracePt t="12913" x="1157288" y="5578475"/>
          <p14:tracePt t="13008" x="1181100" y="5578475"/>
          <p14:tracePt t="13016" x="1217613" y="5591175"/>
          <p14:tracePt t="13025" x="1266825" y="5591175"/>
          <p14:tracePt t="13033" x="1314450" y="5591175"/>
          <p14:tracePt t="13040" x="1363663" y="5591175"/>
          <p14:tracePt t="13050" x="1436688" y="5591175"/>
          <p14:tracePt t="13056" x="1473200" y="5603875"/>
          <p14:tracePt t="13064" x="1533525" y="5603875"/>
          <p14:tracePt t="13073" x="1570038" y="5603875"/>
          <p14:tracePt t="13083" x="1631950" y="5603875"/>
          <p14:tracePt t="13090" x="1668463" y="5603875"/>
          <p14:tracePt t="13097" x="1716088" y="5603875"/>
          <p14:tracePt t="13105" x="1789113" y="5603875"/>
          <p14:tracePt t="13114" x="1825625" y="5603875"/>
          <p14:tracePt t="13119" x="1862138" y="5603875"/>
          <p14:tracePt t="13139" x="1924050" y="5591175"/>
          <p14:tracePt t="13145" x="1960563" y="5591175"/>
          <p14:tracePt t="13153" x="1984375" y="5578475"/>
          <p14:tracePt t="13162" x="2009775" y="5578475"/>
          <p14:tracePt t="13170" x="2033588" y="5578475"/>
          <p14:tracePt t="13188" x="2046288" y="5578475"/>
          <p14:tracePt t="13203" x="2070100" y="5567363"/>
          <p14:tracePt t="13225" x="2082800" y="5567363"/>
          <p14:tracePt t="13232" x="2082800" y="5554663"/>
          <p14:tracePt t="13249" x="2106613" y="5554663"/>
          <p14:tracePt t="13256" x="2119313" y="5554663"/>
          <p14:tracePt t="13273" x="2130425" y="5554663"/>
          <p14:tracePt t="13287" x="2155825" y="5554663"/>
          <p14:tracePt t="13296" x="2166938" y="5554663"/>
          <p14:tracePt t="13313" x="2192338" y="5554663"/>
          <p14:tracePt t="13320" x="2216150" y="5541963"/>
          <p14:tracePt t="13329" x="2228850" y="5541963"/>
          <p14:tracePt t="13336" x="2239963" y="5541963"/>
          <p14:tracePt t="13345" x="2252663" y="5541963"/>
          <p14:tracePt t="13353" x="2265363" y="5541963"/>
          <p14:tracePt t="13361" x="2276475" y="5541963"/>
          <p14:tracePt t="13370" x="2301875" y="5541963"/>
          <p14:tracePt t="13387" x="2312988" y="5530850"/>
          <p14:tracePt t="13401" x="2325688" y="5530850"/>
          <p14:tracePt t="13417" x="2349500" y="5530850"/>
          <p14:tracePt t="13434" x="2362200" y="5530850"/>
          <p14:tracePt t="13441" x="2374900" y="5530850"/>
          <p14:tracePt t="13457" x="2398713" y="5530850"/>
          <p14:tracePt t="13465" x="2411413" y="5541963"/>
          <p14:tracePt t="13472" x="2422525" y="5541963"/>
          <p14:tracePt t="13490" x="2447925" y="5541963"/>
          <p14:tracePt t="13496" x="2459038" y="5541963"/>
          <p14:tracePt t="13513" x="2471738" y="5541963"/>
          <p14:tracePt t="13528" x="2495550" y="5541963"/>
          <p14:tracePt t="13545" x="2508250" y="5541963"/>
          <p14:tracePt t="13572" x="2520950" y="5541963"/>
          <p14:tracePt t="13577" x="2532063" y="5541963"/>
          <p14:tracePt t="13584" x="2544763" y="5541963"/>
          <p14:tracePt t="13593" x="2557463" y="5541963"/>
          <p14:tracePt t="13600" x="2568575" y="5541963"/>
          <p14:tracePt t="13607" x="2581275" y="5541963"/>
          <p14:tracePt t="13615" x="2605088" y="5541963"/>
          <p14:tracePt t="13624" x="2617788" y="5541963"/>
          <p14:tracePt t="13631" x="2630488" y="5541963"/>
          <p14:tracePt t="13647" x="2641600" y="5541963"/>
          <p14:tracePt t="13655" x="2654300" y="5541963"/>
          <p14:tracePt t="13664" x="2667000" y="5541963"/>
          <p14:tracePt t="13671" x="2678113" y="5541963"/>
          <p14:tracePt t="13687" x="2703513" y="5541963"/>
          <p14:tracePt t="13704" x="2714625" y="5541963"/>
          <p14:tracePt t="13719" x="2727325" y="5541963"/>
          <p14:tracePt t="13735" x="2740025" y="5541963"/>
          <p14:tracePt t="13889" x="2727325" y="5541963"/>
          <p14:tracePt t="13945" x="2727325" y="5530850"/>
          <p14:tracePt t="13961" x="2714625" y="5518150"/>
          <p14:tracePt t="13976" x="2703513" y="5518150"/>
          <p14:tracePt t="13984" x="2690813" y="5494338"/>
          <p14:tracePt t="14058" x="2678113" y="5494338"/>
          <p14:tracePt t="14081" x="2678113" y="5505450"/>
          <p14:tracePt t="14113" x="2678113" y="5518150"/>
          <p14:tracePt t="14120" x="2703513" y="5530850"/>
          <p14:tracePt t="14137" x="2727325" y="5554663"/>
          <p14:tracePt t="14151" x="2763838" y="5591175"/>
          <p14:tracePt t="14163" x="2787650" y="5591175"/>
          <p14:tracePt t="14171" x="2813050" y="5603875"/>
          <p14:tracePt t="14178" x="2849563" y="5627688"/>
          <p14:tracePt t="14187" x="2860675" y="5640388"/>
          <p14:tracePt t="14192" x="2860675" y="5651500"/>
          <p14:tracePt t="14225" x="2860675" y="5664200"/>
          <p14:tracePt t="14305" x="2849563" y="5664200"/>
          <p14:tracePt t="14345" x="2849563" y="5640388"/>
          <p14:tracePt t="14361" x="2849563" y="5627688"/>
          <p14:tracePt t="14368" x="2849563" y="5614988"/>
          <p14:tracePt t="14375" x="2849563" y="5603875"/>
          <p14:tracePt t="14392" x="2849563" y="5591175"/>
          <p14:tracePt t="14402" x="2849563" y="5578475"/>
          <p14:tracePt t="14418" x="2849563" y="5554663"/>
          <p14:tracePt t="14434" x="2849563" y="5541963"/>
          <p14:tracePt t="14441" x="2849563" y="5530850"/>
          <p14:tracePt t="14458" x="2849563" y="5518150"/>
          <p14:tracePt t="14474" x="2849563" y="5505450"/>
          <p14:tracePt t="14501" x="2849563" y="5494338"/>
          <p14:tracePt t="14506" x="2860675" y="5481638"/>
          <p14:tracePt t="14535" x="2873375" y="5468938"/>
          <p14:tracePt t="15049" x="2860675" y="5481638"/>
          <p14:tracePt t="15057" x="2813050" y="5505450"/>
          <p14:tracePt t="15065" x="2776538" y="5530850"/>
          <p14:tracePt t="15073" x="2703513" y="5554663"/>
          <p14:tracePt t="15081" x="2568575" y="5591175"/>
          <p14:tracePt t="15089" x="2411413" y="5627688"/>
          <p14:tracePt t="15098" x="2203450" y="5664200"/>
          <p14:tracePt t="15105" x="1935163" y="5724525"/>
          <p14:tracePt t="15113" x="1643063" y="5786438"/>
          <p14:tracePt t="15120" x="1095375" y="5895975"/>
          <p14:tracePt t="15129" x="682625" y="5981700"/>
          <p14:tracePt t="15139" x="255588" y="6091238"/>
          <p14:tracePt t="16303" x="311150" y="5403850"/>
          <p14:tracePt t="118488" x="1587500" y="6851650"/>
          <p14:tracePt t="118501" x="2032000" y="6851650"/>
          <p14:tracePt t="118517" x="2749550" y="6851650"/>
          <p14:tracePt t="118534" x="3086100" y="6851650"/>
          <p14:tracePt t="118550" x="3282950" y="6851650"/>
          <p14:tracePt t="118567" x="3371850" y="6851650"/>
          <p14:tracePt t="118583" x="3416300" y="6851650"/>
          <p14:tracePt t="118600" x="3429000" y="6851650"/>
          <p14:tracePt t="118678" x="3435350" y="6851650"/>
          <p14:tracePt t="118687" x="3498850" y="6851650"/>
          <p14:tracePt t="118695" x="3695700" y="6851650"/>
          <p14:tracePt t="118705" x="4210050" y="6851650"/>
          <p14:tracePt t="118717" x="5257800" y="6838950"/>
          <p14:tracePt t="118734" x="7061200" y="6750050"/>
          <p14:tracePt t="118751" x="8102600" y="6616700"/>
          <p14:tracePt t="118768" x="8636000" y="6470650"/>
          <p14:tracePt t="118784" x="8997950" y="6356350"/>
          <p14:tracePt t="118801" x="9118600" y="6337300"/>
          <p14:tracePt t="118817" x="9131300" y="6337300"/>
          <p14:tracePt t="118834" x="9105900" y="6356350"/>
          <p14:tracePt t="118851" x="8947150" y="6413500"/>
          <p14:tracePt t="118856" x="8801100" y="6432550"/>
          <p14:tracePt t="118869" x="8458200" y="6470650"/>
          <p14:tracePt t="118884" x="8140700" y="6515100"/>
          <p14:tracePt t="118901" x="8064500" y="6534150"/>
          <p14:tracePt t="118917" x="7848600" y="6559550"/>
          <p14:tracePt t="118934" x="7772400" y="6559550"/>
          <p14:tracePt t="118951" x="7721600" y="6559550"/>
          <p14:tracePt t="118967" x="7607300" y="6540500"/>
          <p14:tracePt t="118984" x="7467600" y="6508750"/>
          <p14:tracePt t="119001" x="7321550" y="6496050"/>
          <p14:tracePt t="119017" x="7219950" y="6521450"/>
          <p14:tracePt t="119034" x="7105650" y="6591300"/>
          <p14:tracePt t="119051" x="7016750" y="6635750"/>
          <p14:tracePt t="119067" x="6953250" y="6661150"/>
          <p14:tracePt t="119084" x="6870700" y="6667500"/>
          <p14:tracePt t="119101" x="6800850" y="6667500"/>
          <p14:tracePt t="119118" x="6762750" y="6667500"/>
          <p14:tracePt t="119134" x="6604000" y="6680200"/>
          <p14:tracePt t="119151" x="6457950" y="6724650"/>
          <p14:tracePt t="119167" x="6299200" y="6781800"/>
          <p14:tracePt t="119184" x="6153150" y="6832600"/>
          <p14:tracePt t="119201" x="6083300" y="6845300"/>
          <p14:tracePt t="119217" x="5905500" y="6851650"/>
          <p14:tracePt t="119221" x="5854700" y="6851650"/>
          <p14:tracePt t="119234" x="5816600" y="6851650"/>
          <p14:tracePt t="119250" x="5778500" y="6851650"/>
          <p14:tracePt t="119254" x="5759450" y="6851650"/>
          <p14:tracePt t="119267" x="5727700" y="6851650"/>
          <p14:tracePt t="119284" x="5689600" y="6851650"/>
          <p14:tracePt t="119301" x="5619750" y="6851650"/>
          <p14:tracePt t="119317" x="5549900" y="6851650"/>
          <p14:tracePt t="119334" x="5473700" y="6851650"/>
          <p14:tracePt t="119351" x="5435600" y="6851650"/>
          <p14:tracePt t="119367" x="5410200" y="6851650"/>
          <p14:tracePt t="119385" x="5372100" y="6851650"/>
          <p14:tracePt t="119401" x="5308600" y="6851650"/>
          <p14:tracePt t="119417" x="5251450" y="6851650"/>
          <p14:tracePt t="119434" x="5181600" y="6851650"/>
          <p14:tracePt t="119450" x="5130800" y="6851650"/>
          <p14:tracePt t="119466" x="5060950" y="6851650"/>
          <p14:tracePt t="119483" x="5035550" y="6851650"/>
          <p14:tracePt t="119500" x="4902200" y="6851650"/>
          <p14:tracePt t="119517" x="4826000" y="6851650"/>
          <p14:tracePt t="119534" x="4743450" y="6851650"/>
          <p14:tracePt t="119551" x="4667250" y="6851650"/>
          <p14:tracePt t="119567" x="4591050" y="6851650"/>
          <p14:tracePt t="119584" x="4559300" y="6851650"/>
          <p14:tracePt t="119600" x="4540250" y="6851650"/>
          <p14:tracePt t="119617" x="4533900" y="6851650"/>
          <p14:tracePt t="119634" x="4527550" y="6851650"/>
          <p14:tracePt t="119651" x="4521200" y="6851650"/>
          <p14:tracePt t="119719" x="4527550" y="6851650"/>
          <p14:tracePt t="119735" x="4546600" y="6851650"/>
          <p14:tracePt t="119740" x="4559300" y="6851650"/>
          <p14:tracePt t="119750" x="4578350" y="6851650"/>
          <p14:tracePt t="119767" x="4679950" y="6851650"/>
          <p14:tracePt t="119784" x="4787900" y="6851650"/>
          <p14:tracePt t="119801" x="4870450" y="6851650"/>
          <p14:tracePt t="119817" x="4946650" y="6851650"/>
          <p14:tracePt t="119834" x="4978400" y="6851650"/>
          <p14:tracePt t="119851" x="5003800" y="6851650"/>
          <p14:tracePt t="119867" x="5016500" y="6851650"/>
          <p14:tracePt t="120000" x="5022850" y="6851650"/>
          <p14:tracePt t="120015" x="5029200" y="6851650"/>
          <p14:tracePt t="120021" x="5035550" y="6851650"/>
          <p14:tracePt t="120050" x="5041900" y="6851650"/>
          <p14:tracePt t="120054" x="5054600" y="6851650"/>
          <p14:tracePt t="120067" x="5067300" y="6851650"/>
          <p14:tracePt t="120084" x="5118100" y="6851650"/>
          <p14:tracePt t="120102" x="5245100" y="6851650"/>
          <p14:tracePt t="120117" x="5340350" y="6851650"/>
          <p14:tracePt t="120134" x="5429250" y="6851650"/>
          <p14:tracePt t="120151" x="5518150" y="6851650"/>
          <p14:tracePt t="120167" x="5594350" y="6851650"/>
          <p14:tracePt t="120184" x="5645150" y="6851650"/>
          <p14:tracePt t="120201" x="5702300" y="6851650"/>
          <p14:tracePt t="120217" x="5727700" y="6851650"/>
          <p14:tracePt t="120234" x="5740400" y="6851650"/>
          <p14:tracePt t="120251" x="5753100" y="6851650"/>
          <p14:tracePt t="120325" x="5759450" y="6851650"/>
          <p14:tracePt t="120343" x="5765800" y="6851650"/>
          <p14:tracePt t="120365" x="5772150" y="6851650"/>
          <p14:tracePt t="120382" x="5784850" y="6851650"/>
          <p14:tracePt t="120389" x="5791200" y="6851650"/>
          <p14:tracePt t="120399" x="5797550" y="6851650"/>
          <p14:tracePt t="120417" x="5835650" y="6851650"/>
          <p14:tracePt t="120434" x="5905500" y="6851650"/>
          <p14:tracePt t="120452" x="6038850" y="6851650"/>
          <p14:tracePt t="120458" x="6108700" y="6851650"/>
          <p14:tracePt t="120467" x="6165850" y="6851650"/>
          <p14:tracePt t="120484" x="6280150" y="6851650"/>
          <p14:tracePt t="120500" x="6324600" y="6851650"/>
          <p14:tracePt t="120517" x="6337300" y="6851650"/>
          <p14:tracePt t="120550" x="6330950" y="6851650"/>
          <p14:tracePt t="120567" x="6318250" y="6851650"/>
          <p14:tracePt t="120584" x="6305550" y="6851650"/>
          <p14:tracePt t="120601" x="6299200" y="6851650"/>
          <p14:tracePt t="120617" x="6292850" y="6851650"/>
          <p14:tracePt t="120634" x="6286500" y="6851650"/>
          <p14:tracePt t="120670" x="6280150" y="6851650"/>
          <p14:tracePt t="120791" x="6267450" y="6851650"/>
          <p14:tracePt t="120799" x="6261100" y="6851650"/>
          <p14:tracePt t="120804" x="6254750" y="6851650"/>
          <p14:tracePt t="120835" x="6242050" y="6851650"/>
          <p14:tracePt t="120871" x="6248400" y="6851650"/>
          <p14:tracePt t="120884" x="6254750" y="6851650"/>
          <p14:tracePt t="120901" x="6267450" y="6851650"/>
          <p14:tracePt t="120918" x="6350000" y="6845300"/>
          <p14:tracePt t="120934" x="6419850" y="6819900"/>
          <p14:tracePt t="120951" x="6470650" y="6819900"/>
          <p14:tracePt t="120967" x="6496050" y="6819900"/>
          <p14:tracePt t="120984" x="6515100" y="6826250"/>
          <p14:tracePt t="121017" x="6515100" y="6819900"/>
          <p14:tracePt t="121034" x="6508750" y="6775450"/>
          <p14:tracePt t="121051" x="6489700" y="6711950"/>
          <p14:tracePt t="121055" x="6483350" y="6686550"/>
          <p14:tracePt t="121067" x="6457950" y="6635750"/>
          <p14:tracePt t="121084" x="6432550" y="6546850"/>
          <p14:tracePt t="121100" x="6419850" y="6350000"/>
          <p14:tracePt t="121117" x="6419850" y="6197600"/>
          <p14:tracePt t="121134" x="6413500" y="6070600"/>
          <p14:tracePt t="121152" x="6394450" y="6007100"/>
          <p14:tracePt t="121167" x="6369050" y="5962650"/>
          <p14:tracePt t="121184" x="6356350" y="5937250"/>
          <p14:tracePt t="121200" x="6356350" y="5924550"/>
          <p14:tracePt t="121217" x="6356350" y="5918200"/>
          <p14:tracePt t="121234" x="6356350" y="5911850"/>
          <p14:tracePt t="121250" x="6356350" y="5880100"/>
          <p14:tracePt t="121266" x="6400800" y="5734050"/>
          <p14:tracePt t="122981" x="5843588" y="6797675"/>
          <p14:tracePt t="122988" x="5819775" y="6784975"/>
          <p14:tracePt t="122996" x="5783263" y="6735763"/>
          <p14:tracePt t="123005" x="5770563" y="6724650"/>
          <p14:tracePt t="123022" x="5759450" y="6699250"/>
          <p14:tracePt t="123045" x="5746750" y="6688138"/>
          <p14:tracePt t="123102" x="5734050" y="6688138"/>
          <p14:tracePt t="123134" x="5734050" y="6675438"/>
          <p14:tracePt t="123150" x="5722938" y="6675438"/>
          <p14:tracePt t="123158" x="5722938" y="6651625"/>
          <p14:tracePt t="123165" x="5710238" y="6638925"/>
          <p14:tracePt t="123173" x="5697538" y="6615113"/>
          <p14:tracePt t="123181" x="5673725" y="6602413"/>
          <p14:tracePt t="123189" x="5649913" y="6565900"/>
          <p14:tracePt t="123197" x="5613400" y="6516688"/>
          <p14:tracePt t="123206" x="5551488" y="6443663"/>
          <p14:tracePt t="123213" x="5503863" y="6407150"/>
          <p14:tracePt t="123221" x="5478463" y="6357938"/>
          <p14:tracePt t="123228" x="5430838" y="6284913"/>
          <p14:tracePt t="123237" x="5381625" y="6237288"/>
          <p14:tracePt t="123246" x="5368925" y="6224588"/>
          <p14:tracePt t="123254" x="5332413" y="6188075"/>
          <p14:tracePt t="123262" x="5321300" y="6164263"/>
          <p14:tracePt t="123270" x="5308600" y="6151563"/>
          <p14:tracePt t="123276" x="5295900" y="6138863"/>
          <p14:tracePt t="123285" x="5295900" y="6127750"/>
          <p14:tracePt t="123293" x="5284788" y="6115050"/>
          <p14:tracePt t="123302" x="5272088" y="6102350"/>
          <p14:tracePt t="123319" x="5259388" y="6078538"/>
          <p14:tracePt t="123333" x="5259388" y="6065838"/>
          <p14:tracePt t="123341" x="5235575" y="6054725"/>
          <p14:tracePt t="123349" x="5235575" y="6029325"/>
          <p14:tracePt t="123356" x="5222875" y="6029325"/>
          <p14:tracePt t="123365" x="5222875" y="6018213"/>
          <p14:tracePt t="123382" x="5211763" y="6005513"/>
          <p14:tracePt t="123406" x="5186363" y="5981700"/>
          <p14:tracePt t="123430" x="5186363" y="5969000"/>
          <p14:tracePt t="123447" x="5175250" y="5969000"/>
          <p14:tracePt t="123496" x="5175250" y="5956300"/>
          <p14:tracePt t="123526" x="5162550" y="5932488"/>
          <p14:tracePt t="123582" x="5162550" y="5919788"/>
          <p14:tracePt t="123599" x="5149850" y="5919788"/>
          <p14:tracePt t="123750" x="5149850" y="5932488"/>
          <p14:tracePt t="123761" x="5162550" y="5956300"/>
          <p14:tracePt t="123769" x="5162550" y="5981700"/>
          <p14:tracePt t="123774" x="5175250" y="6005513"/>
          <p14:tracePt t="123847" x="5186363" y="6005513"/>
          <p14:tracePt t="123863" x="5186363" y="5992813"/>
          <p14:tracePt t="123872" x="5186363" y="5981700"/>
          <p14:tracePt t="123880" x="5186363" y="5945188"/>
          <p14:tracePt t="123888" x="5186363" y="5895975"/>
          <p14:tracePt t="123898" x="5162550" y="5859463"/>
          <p14:tracePt t="123907" x="5149850" y="5822950"/>
          <p14:tracePt t="123912" x="5102225" y="5761038"/>
          <p14:tracePt t="123921" x="5076825" y="5724525"/>
          <p14:tracePt t="123926" x="5053013" y="5651500"/>
          <p14:tracePt t="123934" x="5029200" y="5614988"/>
          <p14:tracePt t="123942" x="5016500" y="5541963"/>
          <p14:tracePt t="123950" x="4979988" y="5457825"/>
          <p14:tracePt t="123958" x="4956175" y="5395913"/>
          <p14:tracePt t="123965" x="4930775" y="5322888"/>
          <p14:tracePt t="123973" x="4883150" y="5273675"/>
          <p14:tracePt t="123981" x="4846638" y="5200650"/>
          <p14:tracePt t="123990" x="4810125" y="5127625"/>
          <p14:tracePt t="123998" x="4760913" y="5067300"/>
          <p14:tracePt t="124006" x="4724400" y="5018088"/>
          <p14:tracePt t="124014" x="4700588" y="4994275"/>
          <p14:tracePt t="124020" x="4675188" y="4957763"/>
          <p14:tracePt t="124029" x="4651375" y="4933950"/>
          <p14:tracePt t="124046" x="4651375" y="4921250"/>
          <p14:tracePt t="124239" x="4651375" y="4908550"/>
          <p14:tracePt t="124253" x="4651375" y="4884738"/>
          <p14:tracePt t="124262" x="4664075" y="4872038"/>
          <p14:tracePt t="124269" x="4675188" y="4860925"/>
          <p14:tracePt t="124278" x="4687888" y="4835525"/>
          <p14:tracePt t="124287" x="4711700" y="4824413"/>
          <p14:tracePt t="124295" x="4737100" y="4799013"/>
          <p14:tracePt t="124304" x="4760913" y="4787900"/>
          <p14:tracePt t="124310" x="4821238" y="4762500"/>
          <p14:tracePt t="124318" x="4857750" y="4762500"/>
          <p14:tracePt t="124326" x="4919663" y="4738688"/>
          <p14:tracePt t="124335" x="5003800" y="4725988"/>
          <p14:tracePt t="124342" x="5065713" y="4714875"/>
          <p14:tracePt t="124351" x="5149850" y="4714875"/>
          <p14:tracePt t="124359" x="5222875" y="4702175"/>
          <p14:tracePt t="124365" x="5284788" y="4702175"/>
          <p14:tracePt t="124373" x="5332413" y="4702175"/>
          <p14:tracePt t="124382" x="5418138" y="4702175"/>
          <p14:tracePt t="124391" x="5454650" y="4702175"/>
          <p14:tracePt t="124399" x="5514975" y="4702175"/>
          <p14:tracePt t="124407" x="5588000" y="4702175"/>
          <p14:tracePt t="124415" x="5624513" y="4714875"/>
          <p14:tracePt t="124422" x="5673725" y="4714875"/>
          <p14:tracePt t="124431" x="5686425" y="4725988"/>
          <p14:tracePt t="124439" x="5722938" y="4738688"/>
          <p14:tracePt t="124447" x="5746750" y="4751388"/>
          <p14:tracePt t="124453" x="5783263" y="4775200"/>
          <p14:tracePt t="124464" x="5807075" y="4787900"/>
          <p14:tracePt t="124479" x="5843588" y="4811713"/>
          <p14:tracePt t="124487" x="5868988" y="4824413"/>
          <p14:tracePt t="124493" x="5868988" y="4835525"/>
          <p14:tracePt t="124504" x="5892800" y="4860925"/>
          <p14:tracePt t="124511" x="5905500" y="4872038"/>
          <p14:tracePt t="124527" x="5929313" y="4897438"/>
          <p14:tracePt t="124541" x="5929313" y="4908550"/>
          <p14:tracePt t="124550" x="5942013" y="4908550"/>
          <p14:tracePt t="124558" x="5942013" y="4921250"/>
          <p14:tracePt t="124591" x="5965825" y="4933950"/>
          <p14:tracePt t="124623" x="5965825" y="4945063"/>
          <p14:tracePt t="124702" x="5965825" y="4957763"/>
          <p14:tracePt t="124759" x="5978525" y="4957763"/>
          <p14:tracePt t="124767" x="5991225" y="4970463"/>
          <p14:tracePt t="124773" x="5991225" y="4981575"/>
          <p14:tracePt t="124785" x="6027738" y="4994275"/>
          <p14:tracePt t="124790" x="6051550" y="5006975"/>
          <p14:tracePt t="124798" x="6088063" y="5054600"/>
          <p14:tracePt t="124806" x="6100763" y="5067300"/>
          <p14:tracePt t="124814" x="6124575" y="5080000"/>
          <p14:tracePt t="124820" x="6137275" y="5091113"/>
          <p14:tracePt t="124837" x="6137275" y="5103813"/>
          <p14:tracePt t="124846" x="6148388" y="5116513"/>
          <p14:tracePt t="124854" x="6148388" y="5127625"/>
          <p14:tracePt t="124870" x="6148388" y="5140325"/>
          <p14:tracePt t="124886" x="6148388" y="5153025"/>
          <p14:tracePt t="124902" x="6148388" y="5164138"/>
          <p14:tracePt t="124919" x="6148388" y="5176838"/>
          <p14:tracePt t="124926" x="6137275" y="5189538"/>
          <p14:tracePt t="124941" x="6111875" y="5200650"/>
          <p14:tracePt t="124949" x="6100763" y="5213350"/>
          <p14:tracePt t="124966" x="6088063" y="5213350"/>
          <p14:tracePt t="124974" x="6064250" y="5237163"/>
          <p14:tracePt t="124982" x="6051550" y="5237163"/>
          <p14:tracePt t="124990" x="6015038" y="5249863"/>
          <p14:tracePt t="124996" x="5954713" y="5249863"/>
          <p14:tracePt t="125005" x="5892800" y="5249863"/>
          <p14:tracePt t="125015" x="5795963" y="5273675"/>
          <p14:tracePt t="125022" x="5649913" y="5273675"/>
          <p14:tracePt t="125030" x="5551488" y="5286375"/>
          <p14:tracePt t="125038" x="5454650" y="5311775"/>
          <p14:tracePt t="125046" x="5381625" y="5335588"/>
          <p14:tracePt t="125054" x="5332413" y="5335588"/>
          <p14:tracePt t="125061" x="5259388" y="5348288"/>
          <p14:tracePt t="125070" x="5222875" y="5372100"/>
          <p14:tracePt t="125078" x="5186363" y="5384800"/>
          <p14:tracePt t="125086" x="5149850" y="5395913"/>
          <p14:tracePt t="125094" x="5102225" y="5408613"/>
          <p14:tracePt t="125102" x="5089525" y="5421313"/>
          <p14:tracePt t="125110" x="5053013" y="5445125"/>
          <p14:tracePt t="125117" x="5029200" y="5445125"/>
          <p14:tracePt t="125125" x="5003800" y="5468938"/>
          <p14:tracePt t="125138" x="4992688" y="5468938"/>
          <p14:tracePt t="125142" x="4979988" y="5468938"/>
          <p14:tracePt t="125150" x="4956175" y="5481638"/>
          <p14:tracePt t="125166" x="4943475" y="5494338"/>
          <p14:tracePt t="125173" x="4930775" y="5505450"/>
          <p14:tracePt t="125181" x="4930775" y="5518150"/>
          <p14:tracePt t="125190" x="4930775" y="5541963"/>
          <p14:tracePt t="125198" x="4919663" y="5578475"/>
          <p14:tracePt t="125207" x="4919663" y="5614988"/>
          <p14:tracePt t="125217" x="4906963" y="5651500"/>
          <p14:tracePt t="125223" x="4906963" y="5688013"/>
          <p14:tracePt t="125230" x="4883150" y="5749925"/>
          <p14:tracePt t="125238" x="4870450" y="5786438"/>
          <p14:tracePt t="125246" x="4846638" y="5822950"/>
          <p14:tracePt t="125254" x="4821238" y="5870575"/>
          <p14:tracePt t="125262" x="4810125" y="5919788"/>
          <p14:tracePt t="125269" x="4784725" y="5969000"/>
          <p14:tracePt t="125278" x="4760913" y="6018213"/>
          <p14:tracePt t="125285" x="4748213" y="6054725"/>
          <p14:tracePt t="125293" x="4711700" y="6127750"/>
          <p14:tracePt t="125304" x="4675188" y="6175375"/>
          <p14:tracePt t="125310" x="4627563" y="6248400"/>
          <p14:tracePt t="125319" x="4578350" y="6334125"/>
          <p14:tracePt t="125325" x="4529138" y="6383338"/>
          <p14:tracePt t="125334" x="4456113" y="6443663"/>
          <p14:tracePt t="125341" x="4406900" y="6503988"/>
          <p14:tracePt t="125349" x="4333875" y="6565900"/>
          <p14:tracePt t="125357" x="4260850" y="6626225"/>
          <p14:tracePt t="125365" x="4213225" y="6699250"/>
          <p14:tracePt t="125374" x="4140200" y="6748463"/>
          <p14:tracePt t="125381" x="4127500" y="6761163"/>
          <p14:tracePt t="125390" x="4078288" y="6808788"/>
          <p14:tracePt t="125398" x="4067175" y="6821488"/>
          <p14:tracePt t="125414" x="4041775" y="6821488"/>
          <p14:tracePt t="125558" x="4041775" y="6808788"/>
          <p14:tracePt t="125572" x="4030663" y="6808788"/>
          <p14:tracePt t="125589" x="4030663" y="6784975"/>
          <p14:tracePt t="125598" x="4030663" y="6761163"/>
          <p14:tracePt t="125648" x="4030663" y="6735763"/>
          <p14:tracePt t="125669" x="4030663" y="6724650"/>
          <p14:tracePt t="125685" x="4030663" y="6711950"/>
          <p14:tracePt t="125692" x="4030663" y="6699250"/>
          <p14:tracePt t="125701" x="4041775" y="6675438"/>
          <p14:tracePt t="125710" x="4054475" y="6638925"/>
          <p14:tracePt t="125718" x="4114800" y="6615113"/>
          <p14:tracePt t="125726" x="4151313" y="6578600"/>
          <p14:tracePt t="125734" x="4213225" y="6540500"/>
          <p14:tracePt t="125740" x="4273550" y="6492875"/>
          <p14:tracePt t="125749" x="4346575" y="6456363"/>
          <p14:tracePt t="125757" x="4395788" y="6419850"/>
          <p14:tracePt t="125765" x="4456113" y="6383338"/>
          <p14:tracePt t="125773" x="4505325" y="6357938"/>
          <p14:tracePt t="125782" x="4516438" y="6321425"/>
          <p14:tracePt t="125789" x="4529138" y="6321425"/>
          <p14:tracePt t="125796" x="4529138" y="6310313"/>
          <p14:tracePt t="125927" x="4541838" y="6310313"/>
          <p14:tracePt t="125943" x="4552950" y="6310313"/>
          <p14:tracePt t="125950" x="4565650" y="6310313"/>
          <p14:tracePt t="125959" x="4602163" y="6310313"/>
          <p14:tracePt t="125968" x="4638675" y="6310313"/>
          <p14:tracePt t="125976" x="4700588" y="6310313"/>
          <p14:tracePt t="125983" x="4797425" y="6297613"/>
          <p14:tracePt t="125991" x="4883150" y="6284913"/>
          <p14:tracePt t="125999" x="5003800" y="6284913"/>
          <p14:tracePt t="126007" x="5162550" y="6261100"/>
          <p14:tracePt t="126015" x="5308600" y="6261100"/>
          <p14:tracePt t="126025" x="5467350" y="6237288"/>
          <p14:tracePt t="126030" x="5637213" y="6200775"/>
          <p14:tracePt t="126039" x="5795963" y="6175375"/>
          <p14:tracePt t="126048" x="5929313" y="6164263"/>
          <p14:tracePt t="126054" x="6137275" y="6138863"/>
          <p14:tracePt t="126064" x="6246813" y="6127750"/>
          <p14:tracePt t="126075" x="6392863" y="6127750"/>
          <p14:tracePt t="126080" x="6489700" y="6127750"/>
          <p14:tracePt t="126090" x="6538913" y="6127750"/>
          <p14:tracePt t="126094" x="6623050" y="6127750"/>
          <p14:tracePt t="126104" x="6648450" y="6127750"/>
          <p14:tracePt t="126111" x="6684963" y="6127750"/>
          <p14:tracePt t="126127" x="6696075" y="6127750"/>
          <p14:tracePt t="126183" x="6696075" y="6151563"/>
          <p14:tracePt t="127101" x="6696075" y="6164263"/>
          <p14:tracePt t="127109" x="6696075" y="6237288"/>
          <p14:tracePt t="127117" x="6696075" y="6273800"/>
          <p14:tracePt t="127125" x="6696075" y="6346825"/>
          <p14:tracePt t="127135" x="6696075" y="6383338"/>
          <p14:tracePt t="127141" x="6696075" y="6419850"/>
          <p14:tracePt t="127149" x="6696075" y="6480175"/>
          <p14:tracePt t="127157" x="6696075" y="6503988"/>
          <p14:tracePt t="127165" x="6696075" y="6529388"/>
          <p14:tracePt t="127173" x="6696075" y="6565900"/>
          <p14:tracePt t="127182" x="6696075" y="6602413"/>
          <p14:tracePt t="127191" x="6696075" y="6638925"/>
          <p14:tracePt t="127198" x="6696075" y="6651625"/>
          <p14:tracePt t="127206" x="6696075" y="6688138"/>
          <p14:tracePt t="127215" x="6696075" y="6711950"/>
          <p14:tracePt t="127222" x="6696075" y="6748463"/>
          <p14:tracePt t="127230" x="6684963" y="6748463"/>
          <p14:tracePt t="127238" x="6684963" y="6761163"/>
          <p14:tracePt t="127246" x="6684963" y="6772275"/>
          <p14:tracePt t="127253" x="6672263" y="6797675"/>
          <p14:tracePt t="127262" x="6659563" y="6821488"/>
          <p14:tracePt t="127280" x="6659563" y="6834188"/>
          <p14:tracePt t="127288" x="6648450" y="6845300"/>
          <p14:tracePt t="130638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3">
            <a:extLst>
              <a:ext uri="{FF2B5EF4-FFF2-40B4-BE49-F238E27FC236}">
                <a16:creationId xmlns:a16="http://schemas.microsoft.com/office/drawing/2014/main" id="{341ED2A2-7792-4EC8-B6BE-4ACE8D6775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3FB-06C3-4B7A-965A-0C606772ACD7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23DF4AD-BD1F-4D26-B0C7-FFC1B3021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２．現状の課題</a:t>
            </a:r>
          </a:p>
        </p:txBody>
      </p:sp>
      <p:sp>
        <p:nvSpPr>
          <p:cNvPr id="32809" name="Rectangle 41">
            <a:extLst>
              <a:ext uri="{FF2B5EF4-FFF2-40B4-BE49-F238E27FC236}">
                <a16:creationId xmlns:a16="http://schemas.microsoft.com/office/drawing/2014/main" id="{C780A942-133E-42FE-A13B-8C0C31B44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20800"/>
            <a:ext cx="4084638" cy="1846263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34800" rIns="54000"/>
          <a:lstStyle/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課題（１）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課題（２）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課題（３）</a:t>
            </a:r>
          </a:p>
        </p:txBody>
      </p:sp>
      <p:sp>
        <p:nvSpPr>
          <p:cNvPr id="32813" name="Rectangle 45">
            <a:extLst>
              <a:ext uri="{FF2B5EF4-FFF2-40B4-BE49-F238E27FC236}">
                <a16:creationId xmlns:a16="http://schemas.microsoft.com/office/drawing/2014/main" id="{553E0F1F-690F-4090-9346-CB9A6E6D6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886200"/>
            <a:ext cx="4084638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課題の影響</a:t>
            </a:r>
          </a:p>
        </p:txBody>
      </p:sp>
      <p:sp>
        <p:nvSpPr>
          <p:cNvPr id="32820" name="AutoShape 52">
            <a:extLst>
              <a:ext uri="{FF2B5EF4-FFF2-40B4-BE49-F238E27FC236}">
                <a16:creationId xmlns:a16="http://schemas.microsoft.com/office/drawing/2014/main" id="{60181FDE-F900-464C-BF39-72D57C35E4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17725" y="25908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1" name="AutoShape 53">
            <a:extLst>
              <a:ext uri="{FF2B5EF4-FFF2-40B4-BE49-F238E27FC236}">
                <a16:creationId xmlns:a16="http://schemas.microsoft.com/office/drawing/2014/main" id="{E21DF083-4954-4115-8A8C-5B8A7A46161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92875" y="25908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3" name="Rectangle 55">
            <a:extLst>
              <a:ext uri="{FF2B5EF4-FFF2-40B4-BE49-F238E27FC236}">
                <a16:creationId xmlns:a16="http://schemas.microsoft.com/office/drawing/2014/main" id="{989FD3CA-2565-402C-A776-936ADFA33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295400"/>
            <a:ext cx="4084637" cy="1846263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34800" rIns="54000"/>
          <a:lstStyle/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課題（１）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課題（２）</a:t>
            </a:r>
          </a:p>
          <a:p>
            <a:pPr algn="l"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・ 課題（３）</a:t>
            </a:r>
          </a:p>
        </p:txBody>
      </p:sp>
      <p:sp>
        <p:nvSpPr>
          <p:cNvPr id="32810" name="AutoShape 42">
            <a:extLst>
              <a:ext uri="{FF2B5EF4-FFF2-40B4-BE49-F238E27FC236}">
                <a16:creationId xmlns:a16="http://schemas.microsoft.com/office/drawing/2014/main" id="{C01C379A-0E41-40B8-96D4-697F3A9A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10160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社　内</a:t>
            </a:r>
          </a:p>
        </p:txBody>
      </p:sp>
      <p:sp>
        <p:nvSpPr>
          <p:cNvPr id="32812" name="AutoShape 44">
            <a:extLst>
              <a:ext uri="{FF2B5EF4-FFF2-40B4-BE49-F238E27FC236}">
                <a16:creationId xmlns:a16="http://schemas.microsoft.com/office/drawing/2014/main" id="{EC2C7F84-85D9-48CA-94A0-2C33B654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1016000"/>
            <a:ext cx="2514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社　外</a:t>
            </a:r>
          </a:p>
        </p:txBody>
      </p:sp>
      <p:sp>
        <p:nvSpPr>
          <p:cNvPr id="32824" name="Rectangle 56">
            <a:extLst>
              <a:ext uri="{FF2B5EF4-FFF2-40B4-BE49-F238E27FC236}">
                <a16:creationId xmlns:a16="http://schemas.microsoft.com/office/drawing/2014/main" id="{7AA47FC2-FC7F-48A0-9D49-3FE24A90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5575300"/>
            <a:ext cx="8458200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さらにその影響</a:t>
            </a:r>
          </a:p>
        </p:txBody>
      </p:sp>
      <p:sp>
        <p:nvSpPr>
          <p:cNvPr id="32825" name="AutoShape 57">
            <a:extLst>
              <a:ext uri="{FF2B5EF4-FFF2-40B4-BE49-F238E27FC236}">
                <a16:creationId xmlns:a16="http://schemas.microsoft.com/office/drawing/2014/main" id="{F9FBEAC0-3E52-4029-9FF0-7FEC7ABD549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17725" y="42672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28" name="Rectangle 60">
            <a:extLst>
              <a:ext uri="{FF2B5EF4-FFF2-40B4-BE49-F238E27FC236}">
                <a16:creationId xmlns:a16="http://schemas.microsoft.com/office/drawing/2014/main" id="{FD1F7FAC-3770-48D1-B893-A2B83B57D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860800"/>
            <a:ext cx="4084637" cy="914400"/>
          </a:xfrm>
          <a:prstGeom prst="rect">
            <a:avLst/>
          </a:prstGeom>
          <a:solidFill>
            <a:srgbClr val="FFDDDD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46800" anchor="ctr"/>
          <a:lstStyle/>
          <a:p>
            <a:pPr>
              <a:lnSpc>
                <a:spcPct val="120000"/>
              </a:lnSpc>
            </a:pPr>
            <a:r>
              <a:rPr lang="ja-JP" altLang="en-US">
                <a:latin typeface="ＭＳ Ｐゴシック" panose="020B0600070205080204" pitchFamily="50" charset="-128"/>
              </a:rPr>
              <a:t>課題の影響</a:t>
            </a:r>
          </a:p>
        </p:txBody>
      </p:sp>
      <p:sp>
        <p:nvSpPr>
          <p:cNvPr id="32829" name="AutoShape 61">
            <a:extLst>
              <a:ext uri="{FF2B5EF4-FFF2-40B4-BE49-F238E27FC236}">
                <a16:creationId xmlns:a16="http://schemas.microsoft.com/office/drawing/2014/main" id="{0760C1B4-97C9-41D4-BE0B-377644685A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92875" y="4259263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extLst>
    <p:ext uri="{3A86A75C-4F4B-4683-9AE1-C65F6400EC91}">
      <p14:laserTraceLst xmlns:p14="http://schemas.microsoft.com/office/powerpoint/2010/main">
        <p14:tracePtLst>
          <p14:tracePt t="1577" x="5314950" y="5156200"/>
          <p14:tracePt t="1738" x="2544763" y="6808788"/>
          <p14:tracePt t="1745" x="2508250" y="6761163"/>
          <p14:tracePt t="1754" x="2484438" y="6735763"/>
          <p14:tracePt t="1761" x="2447925" y="6699250"/>
          <p14:tracePt t="1769" x="2411413" y="6651625"/>
          <p14:tracePt t="1778" x="2386013" y="6615113"/>
          <p14:tracePt t="1786" x="2349500" y="6589713"/>
          <p14:tracePt t="1792" x="2349500" y="6553200"/>
          <p14:tracePt t="1802" x="2325688" y="6529388"/>
          <p14:tracePt t="1808" x="2312988" y="6492875"/>
          <p14:tracePt t="1817" x="2312988" y="6456363"/>
          <p14:tracePt t="1825" x="2289175" y="6407150"/>
          <p14:tracePt t="1831" x="2289175" y="6394450"/>
          <p14:tracePt t="1839" x="2276475" y="6383338"/>
          <p14:tracePt t="1848" x="2265363" y="6346825"/>
          <p14:tracePt t="1856" x="2252663" y="6321425"/>
          <p14:tracePt t="1864" x="2239963" y="6310313"/>
          <p14:tracePt t="1873" x="2239963" y="6284913"/>
          <p14:tracePt t="1895" x="2239963" y="6273800"/>
          <p14:tracePt t="2033" x="2228850" y="6261100"/>
          <p14:tracePt t="2083" x="2228850" y="6248400"/>
          <p14:tracePt t="2099" x="2228850" y="6237288"/>
          <p14:tracePt t="2114" x="2228850" y="6224588"/>
          <p14:tracePt t="2130" x="2216150" y="6200775"/>
          <p14:tracePt t="2139" x="2216150" y="6188075"/>
          <p14:tracePt t="2144" x="2216150" y="6175375"/>
          <p14:tracePt t="2152" x="2216150" y="6151563"/>
          <p14:tracePt t="2161" x="2216150" y="6138863"/>
          <p14:tracePt t="2168" x="2216150" y="6127750"/>
          <p14:tracePt t="2174" x="2228850" y="6102350"/>
          <p14:tracePt t="2183" x="2239963" y="6065838"/>
          <p14:tracePt t="2192" x="2252663" y="6065838"/>
          <p14:tracePt t="2199" x="2265363" y="6054725"/>
          <p14:tracePt t="2208" x="2289175" y="6042025"/>
          <p14:tracePt t="2215" x="2325688" y="6018213"/>
          <p14:tracePt t="2223" x="2338388" y="6005513"/>
          <p14:tracePt t="2230" x="2374900" y="5992813"/>
          <p14:tracePt t="2239" x="2422525" y="5969000"/>
          <p14:tracePt t="2247" x="2471738" y="5956300"/>
          <p14:tracePt t="2255" x="2568575" y="5919788"/>
          <p14:tracePt t="2263" x="2630488" y="5907088"/>
          <p14:tracePt t="2271" x="2740025" y="5883275"/>
          <p14:tracePt t="2279" x="2813050" y="5859463"/>
          <p14:tracePt t="2287" x="2886075" y="5846763"/>
          <p14:tracePt t="2295" x="2922588" y="5834063"/>
          <p14:tracePt t="2304" x="2959100" y="5834063"/>
          <p14:tracePt t="2312" x="2970213" y="5834063"/>
          <p14:tracePt t="2320" x="2982913" y="5834063"/>
          <p14:tracePt t="2328" x="3006725" y="5834063"/>
          <p14:tracePt t="2351" x="3019425" y="5834063"/>
          <p14:tracePt t="2368" x="3032125" y="5834063"/>
          <p14:tracePt t="2378" x="3043238" y="5834063"/>
          <p14:tracePt t="2384" x="3055938" y="5859463"/>
          <p14:tracePt t="2393" x="3079750" y="5883275"/>
          <p14:tracePt t="2402" x="3092450" y="5895975"/>
          <p14:tracePt t="2409" x="3116263" y="5895975"/>
          <p14:tracePt t="2418" x="3141663" y="5919788"/>
          <p14:tracePt t="2433" x="3178175" y="5932488"/>
          <p14:tracePt t="2440" x="3251200" y="5956300"/>
          <p14:tracePt t="2448" x="3287713" y="5956300"/>
          <p14:tracePt t="2457" x="3348038" y="5956300"/>
          <p14:tracePt t="2463" x="3397250" y="5956300"/>
          <p14:tracePt t="2472" x="3494088" y="5956300"/>
          <p14:tracePt t="2480" x="3629025" y="5956300"/>
          <p14:tracePt t="2488" x="3738563" y="5956300"/>
          <p14:tracePt t="2496" x="3835400" y="5956300"/>
          <p14:tracePt t="2504" x="3932238" y="5956300"/>
          <p14:tracePt t="2512" x="4030663" y="5956300"/>
          <p14:tracePt t="2519" x="4114800" y="5956300"/>
          <p14:tracePt t="2527" x="4187825" y="5956300"/>
          <p14:tracePt t="2536" x="4213225" y="5956300"/>
          <p14:tracePt t="2544" x="4224338" y="5956300"/>
          <p14:tracePt t="2575" x="4224338" y="5969000"/>
          <p14:tracePt t="2600" x="4237038" y="5981700"/>
          <p14:tracePt t="2616" x="4249738" y="5992813"/>
          <p14:tracePt t="2631" x="4273550" y="6005513"/>
          <p14:tracePt t="2649" x="4286250" y="6018213"/>
          <p14:tracePt t="2664" x="4310063" y="6018213"/>
          <p14:tracePt t="2680" x="4322763" y="6018213"/>
          <p14:tracePt t="2689" x="4346575" y="6018213"/>
          <p14:tracePt t="2696" x="4383088" y="5992813"/>
          <p14:tracePt t="2705" x="4443413" y="5981700"/>
          <p14:tracePt t="2712" x="4541838" y="5945188"/>
          <p14:tracePt t="2720" x="4675188" y="5932488"/>
          <p14:tracePt t="2729" x="4833938" y="5919788"/>
          <p14:tracePt t="2737" x="4967288" y="5907088"/>
          <p14:tracePt t="2744" x="5126038" y="5907088"/>
          <p14:tracePt t="2751" x="5222875" y="5895975"/>
          <p14:tracePt t="2761" x="5308600" y="5883275"/>
          <p14:tracePt t="2768" x="5368925" y="5870575"/>
          <p14:tracePt t="2776" x="5381625" y="5870575"/>
          <p14:tracePt t="2927" x="5368925" y="5870575"/>
          <p14:tracePt t="2936" x="5357813" y="5870575"/>
          <p14:tracePt t="2943" x="5345113" y="5870575"/>
          <p14:tracePt t="2993" x="5332413" y="5870575"/>
          <p14:tracePt t="3000" x="5321300" y="5870575"/>
          <p14:tracePt t="3049" x="5308600" y="5883275"/>
          <p14:tracePt t="3072" x="5295900" y="5895975"/>
          <p14:tracePt t="3079" x="5284788" y="5907088"/>
          <p14:tracePt t="3087" x="5272088" y="5907088"/>
          <p14:tracePt t="3095" x="5259388" y="5907088"/>
          <p14:tracePt t="3111" x="5235575" y="5919788"/>
          <p14:tracePt t="3119" x="5222875" y="5932488"/>
          <p14:tracePt t="3128" x="5222875" y="5981700"/>
          <p14:tracePt t="3136" x="5222875" y="6054725"/>
          <p14:tracePt t="3144" x="5295900" y="6164263"/>
          <p14:tracePt t="3151" x="5394325" y="6248400"/>
          <p14:tracePt t="3159" x="5540375" y="6394450"/>
          <p14:tracePt t="3170" x="5710238" y="6516688"/>
          <p14:tracePt t="3176" x="5892800" y="6615113"/>
          <p14:tracePt t="3186" x="6051550" y="6699250"/>
          <p14:tracePt t="3193" x="6234113" y="6761163"/>
          <p14:tracePt t="3203" x="6367463" y="6808788"/>
          <p14:tracePt t="4848" x="0" y="0"/>
        </p14:tracePtLst>
        <p14:tracePtLst>
          <p14:tracePt t="137773" x="8997950" y="4848225"/>
          <p14:tracePt t="138644" x="8705850" y="4689475"/>
          <p14:tracePt t="138651" x="8413750" y="4494213"/>
          <p14:tracePt t="138660" x="8012113" y="4227513"/>
          <p14:tracePt t="138671" x="7524750" y="3922713"/>
          <p14:tracePt t="138676" x="7073900" y="3654425"/>
          <p14:tracePt t="138683" x="6550025" y="3398838"/>
          <p14:tracePt t="138691" x="6064250" y="3117850"/>
          <p14:tracePt t="138699" x="5624513" y="2911475"/>
          <p14:tracePt t="138708" x="5113338" y="2679700"/>
          <p14:tracePt t="138717" x="4492625" y="2484438"/>
          <p14:tracePt t="138724" x="3957638" y="2351088"/>
          <p14:tracePt t="138733" x="3348038" y="2254250"/>
          <p14:tracePt t="138739" x="2909888" y="2241550"/>
          <p14:tracePt t="138748" x="2349500" y="2241550"/>
          <p14:tracePt t="138756" x="1752600" y="2278063"/>
          <p14:tracePt t="138765" x="1327150" y="2374900"/>
          <p14:tracePt t="138772" x="901700" y="2460625"/>
          <p14:tracePt t="138780" x="571500" y="2546350"/>
          <p14:tracePt t="138788" x="414338" y="2570163"/>
          <p14:tracePt t="138795" x="341313" y="2593975"/>
          <p14:tracePt t="138804" x="315913" y="2593975"/>
          <p14:tracePt t="138900" x="341313" y="2593975"/>
          <p14:tracePt t="138909" x="377825" y="2593975"/>
          <p14:tracePt t="138916" x="414338" y="2593975"/>
          <p14:tracePt t="138924" x="474663" y="2593975"/>
          <p14:tracePt t="138932" x="487363" y="2582863"/>
          <p14:tracePt t="138940" x="523875" y="2582863"/>
          <p14:tracePt t="138948" x="547688" y="2582863"/>
          <p14:tracePt t="138956" x="571500" y="2582863"/>
          <p14:tracePt t="138965" x="584200" y="2582863"/>
          <p14:tracePt t="138971" x="596900" y="2570163"/>
          <p14:tracePt t="138979" x="620713" y="2570163"/>
          <p14:tracePt t="138987" x="620713" y="2557463"/>
          <p14:tracePt t="138996" x="633413" y="2557463"/>
          <p14:tracePt t="139003" x="644525" y="2557463"/>
          <p14:tracePt t="139027" x="669925" y="2557463"/>
          <p14:tracePt t="139037" x="682625" y="2557463"/>
          <p14:tracePt t="139043" x="706438" y="2570163"/>
          <p14:tracePt t="139053" x="766763" y="2630488"/>
          <p14:tracePt t="139060" x="852488" y="2679700"/>
          <p14:tracePt t="139070" x="1011238" y="2789238"/>
          <p14:tracePt t="139077" x="1157288" y="2851150"/>
          <p14:tracePt t="139083" x="1339850" y="2960688"/>
          <p14:tracePt t="139095" x="1582738" y="3070225"/>
          <p14:tracePt t="139101" x="1825625" y="3130550"/>
          <p14:tracePt t="139108" x="2070100" y="3240088"/>
          <p14:tracePt t="139115" x="2228850" y="3263900"/>
          <p14:tracePt t="139126" x="2374900" y="3300413"/>
          <p14:tracePt t="139131" x="2471738" y="3300413"/>
          <p14:tracePt t="139138" x="2581275" y="3325813"/>
          <p14:tracePt t="139147" x="2641600" y="3336925"/>
          <p14:tracePt t="139154" x="2678113" y="3336925"/>
          <p14:tracePt t="139164" x="2703513" y="3349625"/>
          <p14:tracePt t="139171" x="2714625" y="3349625"/>
          <p14:tracePt t="139235" x="2727325" y="3349625"/>
          <p14:tracePt t="139324" x="2740025" y="3349625"/>
          <p14:tracePt t="139332" x="2751138" y="3349625"/>
          <p14:tracePt t="139379" x="2763838" y="3349625"/>
          <p14:tracePt t="139396" x="2776538" y="3336925"/>
          <p14:tracePt t="139476" x="2787650" y="3325813"/>
          <p14:tracePt t="139500" x="2800350" y="3325813"/>
          <p14:tracePt t="139532" x="2813050" y="3313113"/>
          <p14:tracePt t="139556" x="2813050" y="3300413"/>
          <p14:tracePt t="139563" x="2813050" y="3276600"/>
          <p14:tracePt t="139572" x="2824163" y="3263900"/>
          <p14:tracePt t="139580" x="2824163" y="3252788"/>
          <p14:tracePt t="139588" x="2849563" y="3216275"/>
          <p14:tracePt t="139596" x="2860675" y="3179763"/>
          <p14:tracePt t="139603" x="2873375" y="3130550"/>
          <p14:tracePt t="139612" x="2909888" y="3081338"/>
          <p14:tracePt t="139621" x="2922588" y="3021013"/>
          <p14:tracePt t="139628" x="2959100" y="2971800"/>
          <p14:tracePt t="139637" x="2970213" y="2924175"/>
          <p14:tracePt t="139645" x="3006725" y="2851150"/>
          <p14:tracePt t="139652" x="3043238" y="2814638"/>
          <p14:tracePt t="139661" x="3116263" y="2765425"/>
          <p14:tracePt t="139671" x="3152775" y="2716213"/>
          <p14:tracePt t="139676" x="3201988" y="2679700"/>
          <p14:tracePt t="139684" x="3251200" y="2630488"/>
          <p14:tracePt t="139693" x="3300413" y="2606675"/>
          <p14:tracePt t="139700" x="3336925" y="2582863"/>
          <p14:tracePt t="139708" x="3397250" y="2546350"/>
          <p14:tracePt t="139716" x="3457575" y="2520950"/>
          <p14:tracePt t="139723" x="3506788" y="2497138"/>
          <p14:tracePt t="139734" x="3579813" y="2460625"/>
          <p14:tracePt t="139751" x="3676650" y="2436813"/>
          <p14:tracePt t="139755" x="3738563" y="2411413"/>
          <p14:tracePt t="139764" x="3775075" y="2400300"/>
          <p14:tracePt t="139772" x="3798888" y="2387600"/>
          <p14:tracePt t="139780" x="3811588" y="2387600"/>
          <p14:tracePt t="139788" x="3822700" y="2387600"/>
          <p14:tracePt t="139843" x="3848100" y="2387600"/>
          <p14:tracePt t="139860" x="3848100" y="2400300"/>
          <p14:tracePt t="139868" x="3859213" y="2424113"/>
          <p14:tracePt t="139876" x="3871913" y="2424113"/>
          <p14:tracePt t="139883" x="3871913" y="2436813"/>
          <p14:tracePt t="139903" x="3895725" y="2520950"/>
          <p14:tracePt t="139909" x="3908425" y="2557463"/>
          <p14:tracePt t="139916" x="3908425" y="2593975"/>
          <p14:tracePt t="139924" x="3908425" y="2655888"/>
          <p14:tracePt t="139933" x="3908425" y="2692400"/>
          <p14:tracePt t="139938" x="3908425" y="2752725"/>
          <p14:tracePt t="139947" x="3895725" y="2825750"/>
          <p14:tracePt t="139955" x="3871913" y="2887663"/>
          <p14:tracePt t="139964" x="3848100" y="2947988"/>
          <p14:tracePt t="139972" x="3822700" y="3021013"/>
          <p14:tracePt t="139981" x="3775075" y="3106738"/>
          <p14:tracePt t="139989" x="3749675" y="3179763"/>
          <p14:tracePt t="139997" x="3725863" y="3240088"/>
          <p14:tracePt t="140004" x="3713163" y="3313113"/>
          <p14:tracePt t="140012" x="3702050" y="3373438"/>
          <p14:tracePt t="140020" x="3689350" y="3422650"/>
          <p14:tracePt t="140027" x="3689350" y="3508375"/>
          <p14:tracePt t="140036" x="3689350" y="3544888"/>
          <p14:tracePt t="140057" x="3689350" y="3630613"/>
          <p14:tracePt t="140062" x="3689350" y="3667125"/>
          <p14:tracePt t="140068" x="3676650" y="3703638"/>
          <p14:tracePt t="140078" x="3676650" y="3740150"/>
          <p14:tracePt t="140085" x="3676650" y="3776663"/>
          <p14:tracePt t="140092" x="3676650" y="3813175"/>
          <p14:tracePt t="140101" x="3676650" y="3849688"/>
          <p14:tracePt t="140108" x="3665538" y="3873500"/>
          <p14:tracePt t="140114" x="3652838" y="3910013"/>
          <p14:tracePt t="140121" x="3640138" y="3946525"/>
          <p14:tracePt t="140129" x="3629025" y="3970338"/>
          <p14:tracePt t="140140" x="3629025" y="4006850"/>
          <p14:tracePt t="140147" x="3616325" y="4019550"/>
          <p14:tracePt t="140154" x="3616325" y="4032250"/>
          <p14:tracePt t="140162" x="3616325" y="4056063"/>
          <p14:tracePt t="140178" x="3629025" y="4068763"/>
          <p14:tracePt t="140186" x="3629025" y="4081463"/>
          <p14:tracePt t="140194" x="3640138" y="4092575"/>
          <p14:tracePt t="140202" x="3676650" y="4117975"/>
          <p14:tracePt t="140210" x="3713163" y="4129088"/>
          <p14:tracePt t="140218" x="3786188" y="4154488"/>
          <p14:tracePt t="140226" x="3848100" y="4165600"/>
          <p14:tracePt t="140234" x="3921125" y="4178300"/>
          <p14:tracePt t="140242" x="4005263" y="4191000"/>
          <p14:tracePt t="140250" x="4090988" y="4191000"/>
          <p14:tracePt t="140258" x="4151313" y="4191000"/>
          <p14:tracePt t="140268" x="4249738" y="4191000"/>
          <p14:tracePt t="140275" x="4333875" y="4191000"/>
          <p14:tracePt t="140282" x="4406900" y="4191000"/>
          <p14:tracePt t="140289" x="4443413" y="4191000"/>
          <p14:tracePt t="140299" x="4492625" y="4202113"/>
          <p14:tracePt t="140306" x="4516438" y="4214813"/>
          <p14:tracePt t="140315" x="4529138" y="4214813"/>
          <p14:tracePt t="140347" x="4552950" y="4227513"/>
          <p14:tracePt t="140354" x="4552950" y="4238625"/>
          <p14:tracePt t="140363" x="4565650" y="4251325"/>
          <p14:tracePt t="140371" x="4578350" y="4264025"/>
          <p14:tracePt t="140379" x="4602163" y="4264025"/>
          <p14:tracePt t="140388" x="4614863" y="4264025"/>
          <p14:tracePt t="140395" x="4627563" y="4264025"/>
          <p14:tracePt t="140402" x="4651375" y="4287838"/>
          <p14:tracePt t="140419" x="4664075" y="4287838"/>
          <p14:tracePt t="140538" x="4651375" y="4287838"/>
          <p14:tracePt t="140546" x="4614863" y="4275138"/>
          <p14:tracePt t="140554" x="4578350" y="4251325"/>
          <p14:tracePt t="140562" x="4565650" y="4238625"/>
          <p14:tracePt t="140570" x="4541838" y="4227513"/>
          <p14:tracePt t="140587" x="4541838" y="4214813"/>
          <p14:tracePt t="140594" x="4529138" y="4214813"/>
          <p14:tracePt t="140708" x="4529138" y="4202113"/>
          <p14:tracePt t="140940" x="4479925" y="4202113"/>
          <p14:tracePt t="140948" x="4333875" y="4238625"/>
          <p14:tracePt t="140957" x="4187825" y="4264025"/>
          <p14:tracePt t="140968" x="3981450" y="4287838"/>
          <p14:tracePt t="140971" x="3738563" y="4373563"/>
          <p14:tracePt t="140982" x="3470275" y="4483100"/>
          <p14:tracePt t="140989" x="3214688" y="4592638"/>
          <p14:tracePt t="140995" x="3006725" y="4689475"/>
          <p14:tracePt t="141004" x="2824163" y="4762500"/>
          <p14:tracePt t="141013" x="2581275" y="4872038"/>
          <p14:tracePt t="141019" x="2422525" y="4921250"/>
          <p14:tracePt t="141028" x="2325688" y="4981575"/>
          <p14:tracePt t="141036" x="2252663" y="5030788"/>
          <p14:tracePt t="141044" x="2216150" y="5043488"/>
          <p14:tracePt t="141051" x="2192338" y="5067300"/>
          <p14:tracePt t="141276" x="2203450" y="5067300"/>
          <p14:tracePt t="141316" x="2216150" y="5067300"/>
          <p14:tracePt t="141323" x="2228850" y="5067300"/>
          <p14:tracePt t="141339" x="2239963" y="5067300"/>
          <p14:tracePt t="141348" x="2265363" y="5067300"/>
          <p14:tracePt t="141356" x="2289175" y="5067300"/>
          <p14:tracePt t="141364" x="2338388" y="5067300"/>
          <p14:tracePt t="141371" x="2374900" y="5080000"/>
          <p14:tracePt t="141381" x="2422525" y="5080000"/>
          <p14:tracePt t="141386" x="2508250" y="5103813"/>
          <p14:tracePt t="141395" x="2617788" y="5116513"/>
          <p14:tracePt t="141404" x="2787650" y="5127625"/>
          <p14:tracePt t="141412" x="2946400" y="5140325"/>
          <p14:tracePt t="141420" x="3105150" y="5176838"/>
          <p14:tracePt t="141428" x="3275013" y="5176838"/>
          <p14:tracePt t="141437" x="3519488" y="5189538"/>
          <p14:tracePt t="141444" x="3786188" y="5189538"/>
          <p14:tracePt t="141454" x="4127500" y="5200650"/>
          <p14:tracePt t="141460" x="4395788" y="5200650"/>
          <p14:tracePt t="141470" x="4591050" y="5200650"/>
          <p14:tracePt t="141476" x="4748213" y="5200650"/>
          <p14:tracePt t="141484" x="4883150" y="5226050"/>
          <p14:tracePt t="141492" x="5053013" y="5237163"/>
          <p14:tracePt t="141501" x="5126038" y="5249863"/>
          <p14:tracePt t="141508" x="5235575" y="5273675"/>
          <p14:tracePt t="141515" x="5284788" y="5299075"/>
          <p14:tracePt t="141524" x="5308600" y="5299075"/>
          <p14:tracePt t="141532" x="5357813" y="5311775"/>
          <p14:tracePt t="141540" x="5368925" y="5335588"/>
          <p14:tracePt t="141548" x="5381625" y="5348288"/>
          <p14:tracePt t="141563" x="5394325" y="5348288"/>
          <p14:tracePt t="141642" x="5381625" y="5348288"/>
          <p14:tracePt t="141650" x="5368925" y="5348288"/>
          <p14:tracePt t="141658" x="5357813" y="5348288"/>
          <p14:tracePt t="141666" x="5332413" y="5335588"/>
          <p14:tracePt t="141674" x="5321300" y="5322888"/>
          <p14:tracePt t="141682" x="5284788" y="5299075"/>
          <p14:tracePt t="141691" x="5272088" y="5286375"/>
          <p14:tracePt t="141699" x="5235575" y="5286375"/>
          <p14:tracePt t="141755" x="5222875" y="5273675"/>
          <p14:tracePt t="141877" x="5222875" y="5262563"/>
          <p14:tracePt t="141894" x="5248275" y="5249863"/>
          <p14:tracePt t="143229" x="5162550" y="5176838"/>
          <p14:tracePt t="143237" x="4992688" y="5018088"/>
          <p14:tracePt t="143245" x="4724400" y="4824413"/>
          <p14:tracePt t="143254" x="4419600" y="4579938"/>
          <p14:tracePt t="143260" x="4140200" y="4348163"/>
          <p14:tracePt t="143270" x="3749675" y="4081463"/>
          <p14:tracePt t="143277" x="3287713" y="3751263"/>
          <p14:tracePt t="143287" x="2995613" y="3495675"/>
          <p14:tracePt t="143293" x="2824163" y="3227388"/>
          <p14:tracePt t="143303" x="2727325" y="3008313"/>
          <p14:tracePt t="143308" x="2703513" y="2851150"/>
          <p14:tracePt t="143316" x="2667000" y="2593975"/>
          <p14:tracePt t="143325" x="2667000" y="2327275"/>
          <p14:tracePt t="143332" x="2703513" y="1985963"/>
          <p14:tracePt t="143340" x="2776538" y="1620838"/>
          <p14:tracePt t="143348" x="2860675" y="1243013"/>
          <p14:tracePt t="143356" x="2959100" y="938213"/>
          <p14:tracePt t="143364" x="3116263" y="560388"/>
          <p14:tracePt t="143373" x="3275013" y="242888"/>
          <p14:tracePt t="145359" x="901700" y="3403600"/>
          <p14:tracePt t="145366" x="850900" y="3416300"/>
          <p14:tracePt t="145383" x="844550" y="3422650"/>
          <p14:tracePt t="145400" x="857250" y="3422650"/>
          <p14:tracePt t="145416" x="927100" y="3397250"/>
          <p14:tracePt t="145433" x="996950" y="3359150"/>
          <p14:tracePt t="145449" x="1060450" y="3340100"/>
          <p14:tracePt t="145454" x="1079500" y="3327400"/>
          <p14:tracePt t="146215" x="279400" y="6127750"/>
          <p14:tracePt t="146220" x="461963" y="6310313"/>
          <p14:tracePt t="146229" x="730250" y="6602413"/>
          <p14:tracePt t="146289" x="5467350" y="6318250"/>
          <p14:tracePt t="146300" x="5708650" y="6426200"/>
          <p14:tracePt t="146317" x="5861050" y="6464300"/>
          <p14:tracePt t="146333" x="5962650" y="6477000"/>
          <p14:tracePt t="146350" x="6000750" y="6477000"/>
          <p14:tracePt t="146413" x="6000750" y="6470650"/>
          <p14:tracePt t="146419" x="6000750" y="6457950"/>
          <p14:tracePt t="146433" x="6000750" y="6445250"/>
          <p14:tracePt t="146450" x="5994400" y="6400800"/>
          <p14:tracePt t="146456" x="5988050" y="6388100"/>
          <p14:tracePt t="146470" x="5988050" y="6369050"/>
          <p14:tracePt t="146484" x="5988050" y="6356350"/>
          <p14:tracePt t="146501" x="5994400" y="6324600"/>
          <p14:tracePt t="146516" x="6013450" y="6299200"/>
          <p14:tracePt t="146532" x="6038850" y="6280150"/>
          <p14:tracePt t="146549" x="6051550" y="6254750"/>
          <p14:tracePt t="146566" x="6051550" y="6242050"/>
          <p14:tracePt t="146582" x="6051550" y="6229350"/>
          <p14:tracePt t="146599" x="6051550" y="6216650"/>
          <p14:tracePt t="148307" x="0" y="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A1C9D251-9669-406F-83EA-AC8BDD1EC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9E690-6979-47AD-804F-6BFC22ED17B8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0744111-9711-43A7-880D-DB57E10F7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３．具体策（１）</a:t>
            </a:r>
          </a:p>
        </p:txBody>
      </p:sp>
      <p:sp>
        <p:nvSpPr>
          <p:cNvPr id="34820" name="AutoShape 4">
            <a:extLst>
              <a:ext uri="{FF2B5EF4-FFF2-40B4-BE49-F238E27FC236}">
                <a16:creationId xmlns:a16="http://schemas.microsoft.com/office/drawing/2014/main" id="{66ADA1FC-6EDF-496D-A76D-F9DE777F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具体策（１）</a:t>
            </a:r>
          </a:p>
        </p:txBody>
      </p:sp>
      <p:sp>
        <p:nvSpPr>
          <p:cNvPr id="34821" name="Oval 5">
            <a:extLst>
              <a:ext uri="{FF2B5EF4-FFF2-40B4-BE49-F238E27FC236}">
                <a16:creationId xmlns:a16="http://schemas.microsoft.com/office/drawing/2014/main" id="{318BAFF8-65AB-4ACF-9DDD-D03A00274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１</a:t>
            </a:r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7355DCDF-FBB5-47AE-BC36-B60ED6E602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43579920-570B-4A2C-B919-C8852A48B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A9836F4-8AC6-4833-AD6E-B8D7A323F0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5002-EB29-447C-B5BF-39D3DEFF6E21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C2ECC26-1087-4050-81B9-2E8AA2455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４．具体策（２）</a:t>
            </a:r>
          </a:p>
        </p:txBody>
      </p:sp>
      <p:sp>
        <p:nvSpPr>
          <p:cNvPr id="35844" name="AutoShape 4">
            <a:extLst>
              <a:ext uri="{FF2B5EF4-FFF2-40B4-BE49-F238E27FC236}">
                <a16:creationId xmlns:a16="http://schemas.microsoft.com/office/drawing/2014/main" id="{855B2288-0215-466E-857D-1DBF0D9BF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具体策（２）</a:t>
            </a:r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1E2D9598-A41B-4E77-91F7-FA9221B9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35846" name="AutoShape 6">
            <a:extLst>
              <a:ext uri="{FF2B5EF4-FFF2-40B4-BE49-F238E27FC236}">
                <a16:creationId xmlns:a16="http://schemas.microsoft.com/office/drawing/2014/main" id="{C5A90DA2-AAFB-418F-8DE7-40859CB5F0D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0C5CDB6D-CD60-43B7-BA7C-D183370E8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1D132E9D-2FB3-4AEB-82E7-252E0BC6E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8AB2B-B8FA-41A4-91FB-AF2C1EE720A9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E4544B1-EB5A-427F-9651-0B6027B8B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５．具体策（３）</a:t>
            </a:r>
          </a:p>
        </p:txBody>
      </p:sp>
      <p:sp>
        <p:nvSpPr>
          <p:cNvPr id="36868" name="AutoShape 4">
            <a:extLst>
              <a:ext uri="{FF2B5EF4-FFF2-40B4-BE49-F238E27FC236}">
                <a16:creationId xmlns:a16="http://schemas.microsoft.com/office/drawing/2014/main" id="{F1D8F329-D51F-4DE6-91AB-BAA473A16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8077200" cy="106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1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latin typeface="ＭＳ Ｐゴシック" panose="020B0600070205080204" pitchFamily="50" charset="-128"/>
              </a:rPr>
              <a:t>具体策（３）</a:t>
            </a:r>
          </a:p>
        </p:txBody>
      </p:sp>
      <p:sp>
        <p:nvSpPr>
          <p:cNvPr id="36869" name="Oval 5">
            <a:extLst>
              <a:ext uri="{FF2B5EF4-FFF2-40B4-BE49-F238E27FC236}">
                <a16:creationId xmlns:a16="http://schemas.microsoft.com/office/drawing/2014/main" id="{14329EB1-4881-4685-BE07-B0014F514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914400" cy="12192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7D33520F-1BFC-4463-BA61-F58F989910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57700" y="1752600"/>
            <a:ext cx="533400" cy="1752600"/>
          </a:xfrm>
          <a:prstGeom prst="rightArrow">
            <a:avLst>
              <a:gd name="adj1" fmla="val 47648"/>
              <a:gd name="adj2" fmla="val 47685"/>
            </a:avLst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8AA10FCA-8ADE-4B1F-B805-64330DC09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8153400" cy="29718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・アクションプラン（１）　</a:t>
            </a:r>
            <a:r>
              <a:rPr lang="en-US" altLang="ja-JP">
                <a:latin typeface="ＭＳ Ｐゴシック" panose="020B0600070205080204" pitchFamily="50" charset="-128"/>
              </a:rPr>
              <a:t>※</a:t>
            </a:r>
            <a:r>
              <a:rPr lang="ja-JP" altLang="en-US">
                <a:latin typeface="ＭＳ Ｐゴシック" panose="020B0600070205080204" pitchFamily="50" charset="-128"/>
              </a:rPr>
              <a:t>いつまでに誰が何をするか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・アクションプラン（２）</a:t>
            </a:r>
          </a:p>
          <a:p>
            <a:pPr>
              <a:spcBef>
                <a:spcPct val="100000"/>
              </a:spcBef>
            </a:pPr>
            <a:r>
              <a:rPr lang="ja-JP" altLang="en-US">
                <a:latin typeface="ＭＳ Ｐゴシック" panose="020B0600070205080204" pitchFamily="50" charset="-128"/>
              </a:rPr>
              <a:t>・アクションプラン（３）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4BD4912D-0933-4DF9-994A-25C499167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DD331-9182-414B-AB2F-36B3588FC653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7913" name="Freeform 25">
            <a:extLst>
              <a:ext uri="{FF2B5EF4-FFF2-40B4-BE49-F238E27FC236}">
                <a16:creationId xmlns:a16="http://schemas.microsoft.com/office/drawing/2014/main" id="{896F5DC8-2137-4615-BBE5-122710A34723}"/>
              </a:ext>
            </a:extLst>
          </p:cNvPr>
          <p:cNvSpPr>
            <a:spLocks/>
          </p:cNvSpPr>
          <p:nvPr/>
        </p:nvSpPr>
        <p:spPr bwMode="auto">
          <a:xfrm>
            <a:off x="1676400" y="2667000"/>
            <a:ext cx="5791200" cy="457200"/>
          </a:xfrm>
          <a:custGeom>
            <a:avLst/>
            <a:gdLst>
              <a:gd name="T0" fmla="*/ 0 w 3744"/>
              <a:gd name="T1" fmla="*/ 288 h 288"/>
              <a:gd name="T2" fmla="*/ 0 w 3744"/>
              <a:gd name="T3" fmla="*/ 0 h 288"/>
              <a:gd name="T4" fmla="*/ 3744 w 3744"/>
              <a:gd name="T5" fmla="*/ 0 h 288"/>
              <a:gd name="T6" fmla="*/ 3744 w 374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88">
                <a:moveTo>
                  <a:pt x="0" y="288"/>
                </a:moveTo>
                <a:lnTo>
                  <a:pt x="0" y="0"/>
                </a:lnTo>
                <a:lnTo>
                  <a:pt x="3744" y="0"/>
                </a:lnTo>
                <a:lnTo>
                  <a:pt x="3744" y="288"/>
                </a:ln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910" name="Rectangle 22">
            <a:extLst>
              <a:ext uri="{FF2B5EF4-FFF2-40B4-BE49-F238E27FC236}">
                <a16:creationId xmlns:a16="http://schemas.microsoft.com/office/drawing/2014/main" id="{0172E5AC-9DFA-46CD-AA3B-0B58DD275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1" name="Rectangle 23">
            <a:extLst>
              <a:ext uri="{FF2B5EF4-FFF2-40B4-BE49-F238E27FC236}">
                <a16:creationId xmlns:a16="http://schemas.microsoft.com/office/drawing/2014/main" id="{E5273B92-26DB-4DD7-BF34-B33ABAF73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912" name="Rectangle 24">
            <a:extLst>
              <a:ext uri="{FF2B5EF4-FFF2-40B4-BE49-F238E27FC236}">
                <a16:creationId xmlns:a16="http://schemas.microsoft.com/office/drawing/2014/main" id="{C7E2333E-32DA-44FB-BB56-27829BC31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24200"/>
            <a:ext cx="2438400" cy="2895600"/>
          </a:xfrm>
          <a:prstGeom prst="rect">
            <a:avLst/>
          </a:prstGeom>
          <a:solidFill>
            <a:srgbClr val="E1E1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00" tIns="406800"/>
          <a:lstStyle/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  <a:p>
            <a:pPr algn="l">
              <a:spcAft>
                <a:spcPct val="20000"/>
              </a:spcAft>
            </a:pPr>
            <a:r>
              <a:rPr kumimoji="0" lang="ja-JP" altLang="en-US" sz="2000">
                <a:latin typeface="ＭＳ Ｐゴシック" panose="020B0600070205080204" pitchFamily="50" charset="-128"/>
              </a:rPr>
              <a:t>・担当者名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3A3301E-69F6-49C3-9FF0-E01B7704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６．体　制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0EF336E4-2DC1-41DC-B9C3-5DC04864D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600"/>
            <a:ext cx="0" cy="16002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37901" name="AutoShape 13">
            <a:extLst>
              <a:ext uri="{FF2B5EF4-FFF2-40B4-BE49-F238E27FC236}">
                <a16:creationId xmlns:a16="http://schemas.microsoft.com/office/drawing/2014/main" id="{094D7C1F-6E20-4E49-8CCF-2D77BCF0B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66800"/>
            <a:ext cx="3200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部署名：所属長名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2F9E0AB7-0FC0-4853-8371-2A4DF8335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05000"/>
            <a:ext cx="3200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副所属長名</a:t>
            </a:r>
          </a:p>
        </p:txBody>
      </p:sp>
      <p:sp>
        <p:nvSpPr>
          <p:cNvPr id="37907" name="AutoShape 19">
            <a:extLst>
              <a:ext uri="{FF2B5EF4-FFF2-40B4-BE49-F238E27FC236}">
                <a16:creationId xmlns:a16="http://schemas.microsoft.com/office/drawing/2014/main" id="{A5D90541-B219-4905-8137-489CE1DE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8" name="AutoShape 20">
            <a:extLst>
              <a:ext uri="{FF2B5EF4-FFF2-40B4-BE49-F238E27FC236}">
                <a16:creationId xmlns:a16="http://schemas.microsoft.com/office/drawing/2014/main" id="{43EFE6D8-62A9-4D2A-BDF4-EED8180F0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sp>
        <p:nvSpPr>
          <p:cNvPr id="37909" name="AutoShape 21">
            <a:extLst>
              <a:ext uri="{FF2B5EF4-FFF2-40B4-BE49-F238E27FC236}">
                <a16:creationId xmlns:a16="http://schemas.microsoft.com/office/drawing/2014/main" id="{45ECA60A-8A12-4D54-8292-2706F8F9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部署名</a:t>
            </a:r>
          </a:p>
        </p:txBody>
      </p:sp>
      <p:pic>
        <p:nvPicPr>
          <p:cNvPr id="2" name="オーディオ 1">
            <a:hlinkClick r:id="" action="ppaction://media"/>
            <a:extLst>
              <a:ext uri="{FF2B5EF4-FFF2-40B4-BE49-F238E27FC236}">
                <a16:creationId xmlns:a16="http://schemas.microsoft.com/office/drawing/2014/main" id="{AF24BE4D-4CF9-4777-A6E4-402499F454B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スライド番号プレースホルダー 3">
            <a:extLst>
              <a:ext uri="{FF2B5EF4-FFF2-40B4-BE49-F238E27FC236}">
                <a16:creationId xmlns:a16="http://schemas.microsoft.com/office/drawing/2014/main" id="{E4FD72B5-58C0-4FB8-89B2-493D107BE7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3BDBD-30F7-4DE3-B8A1-C545216B8A76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B494B0C-D5AD-477A-B7FF-B54C98202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７．スケジュール</a:t>
            </a:r>
          </a:p>
        </p:txBody>
      </p:sp>
      <p:grpSp>
        <p:nvGrpSpPr>
          <p:cNvPr id="39457" name="Group 545">
            <a:extLst>
              <a:ext uri="{FF2B5EF4-FFF2-40B4-BE49-F238E27FC236}">
                <a16:creationId xmlns:a16="http://schemas.microsoft.com/office/drawing/2014/main" id="{67DB8606-C378-4B8A-A368-A246449AA13B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981075"/>
            <a:ext cx="8642350" cy="5040313"/>
            <a:chOff x="158" y="618"/>
            <a:chExt cx="5444" cy="3175"/>
          </a:xfrm>
        </p:grpSpPr>
        <p:sp>
          <p:nvSpPr>
            <p:cNvPr id="39339" name="Rectangle 427">
              <a:extLst>
                <a:ext uri="{FF2B5EF4-FFF2-40B4-BE49-F238E27FC236}">
                  <a16:creationId xmlns:a16="http://schemas.microsoft.com/office/drawing/2014/main" id="{CCE1A32C-7467-498A-8A0C-C5CA2EB97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618"/>
              <a:ext cx="772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具体策</a:t>
              </a:r>
            </a:p>
          </p:txBody>
        </p:sp>
        <p:sp>
          <p:nvSpPr>
            <p:cNvPr id="39340" name="Rectangle 428">
              <a:extLst>
                <a:ext uri="{FF2B5EF4-FFF2-40B4-BE49-F238E27FC236}">
                  <a16:creationId xmlns:a16="http://schemas.microsoft.com/office/drawing/2014/main" id="{8D60B13F-BA60-4AC8-9ABC-EF4FB97E5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618"/>
              <a:ext cx="1134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ｱｸｼｮﾝﾌﾟﾗﾝ</a:t>
              </a:r>
            </a:p>
          </p:txBody>
        </p:sp>
        <p:sp>
          <p:nvSpPr>
            <p:cNvPr id="39341" name="Rectangle 429">
              <a:extLst>
                <a:ext uri="{FF2B5EF4-FFF2-40B4-BE49-F238E27FC236}">
                  <a16:creationId xmlns:a16="http://schemas.microsoft.com/office/drawing/2014/main" id="{F02CAF83-5976-4147-AC81-AEDC6C50C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348" name="Rectangle 436">
              <a:extLst>
                <a:ext uri="{FF2B5EF4-FFF2-40B4-BE49-F238E27FC236}">
                  <a16:creationId xmlns:a16="http://schemas.microsoft.com/office/drawing/2014/main" id="{6D49C802-DDE1-4A4B-9EAC-650000293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936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具体策（１）</a:t>
              </a:r>
            </a:p>
          </p:txBody>
        </p:sp>
        <p:sp>
          <p:nvSpPr>
            <p:cNvPr id="39349" name="Rectangle 437">
              <a:extLst>
                <a:ext uri="{FF2B5EF4-FFF2-40B4-BE49-F238E27FC236}">
                  <a16:creationId xmlns:a16="http://schemas.microsoft.com/office/drawing/2014/main" id="{A9A7C8C3-B1A4-4FD4-8490-04736459E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936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350" name="Rectangle 438">
              <a:extLst>
                <a:ext uri="{FF2B5EF4-FFF2-40B4-BE49-F238E27FC236}">
                  <a16:creationId xmlns:a16="http://schemas.microsoft.com/office/drawing/2014/main" id="{9B905F38-E742-4205-B599-7A6E9555D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93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1" name="Rectangle 439">
              <a:extLst>
                <a:ext uri="{FF2B5EF4-FFF2-40B4-BE49-F238E27FC236}">
                  <a16:creationId xmlns:a16="http://schemas.microsoft.com/office/drawing/2014/main" id="{F702DFB1-0E50-4FDF-82EE-75A7863C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2" name="Rectangle 440">
              <a:extLst>
                <a:ext uri="{FF2B5EF4-FFF2-40B4-BE49-F238E27FC236}">
                  <a16:creationId xmlns:a16="http://schemas.microsoft.com/office/drawing/2014/main" id="{17164B80-8081-4AEF-BD59-9218191F2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3" name="Rectangle 441">
              <a:extLst>
                <a:ext uri="{FF2B5EF4-FFF2-40B4-BE49-F238E27FC236}">
                  <a16:creationId xmlns:a16="http://schemas.microsoft.com/office/drawing/2014/main" id="{1A4C5682-CC3D-4297-9CB1-F32C50461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4" name="Rectangle 442">
              <a:extLst>
                <a:ext uri="{FF2B5EF4-FFF2-40B4-BE49-F238E27FC236}">
                  <a16:creationId xmlns:a16="http://schemas.microsoft.com/office/drawing/2014/main" id="{CA403555-26C5-4FBE-A00B-58346FF9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55" name="Rectangle 443">
              <a:extLst>
                <a:ext uri="{FF2B5EF4-FFF2-40B4-BE49-F238E27FC236}">
                  <a16:creationId xmlns:a16="http://schemas.microsoft.com/office/drawing/2014/main" id="{BD9332BD-F437-4CC7-9124-3E69266FD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936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6" name="Rectangle 454">
              <a:extLst>
                <a:ext uri="{FF2B5EF4-FFF2-40B4-BE49-F238E27FC236}">
                  <a16:creationId xmlns:a16="http://schemas.microsoft.com/office/drawing/2014/main" id="{8C1ADA72-13F5-4CEC-A8B6-8D8E14AE4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253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367" name="Rectangle 455">
              <a:extLst>
                <a:ext uri="{FF2B5EF4-FFF2-40B4-BE49-F238E27FC236}">
                  <a16:creationId xmlns:a16="http://schemas.microsoft.com/office/drawing/2014/main" id="{4D35E79A-956E-453D-B2F2-848CC6C60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8" name="Rectangle 456">
              <a:extLst>
                <a:ext uri="{FF2B5EF4-FFF2-40B4-BE49-F238E27FC236}">
                  <a16:creationId xmlns:a16="http://schemas.microsoft.com/office/drawing/2014/main" id="{4055A50F-4733-431C-B51D-7F4FE6D6A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69" name="Rectangle 457">
              <a:extLst>
                <a:ext uri="{FF2B5EF4-FFF2-40B4-BE49-F238E27FC236}">
                  <a16:creationId xmlns:a16="http://schemas.microsoft.com/office/drawing/2014/main" id="{DAFE5A11-361F-404B-A26C-C0009E41F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0" name="Rectangle 458">
              <a:extLst>
                <a:ext uri="{FF2B5EF4-FFF2-40B4-BE49-F238E27FC236}">
                  <a16:creationId xmlns:a16="http://schemas.microsoft.com/office/drawing/2014/main" id="{2666B299-A0A1-4434-85D9-2400D937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1" name="Rectangle 459">
              <a:extLst>
                <a:ext uri="{FF2B5EF4-FFF2-40B4-BE49-F238E27FC236}">
                  <a16:creationId xmlns:a16="http://schemas.microsoft.com/office/drawing/2014/main" id="{AE6803C2-34C2-4943-ADCB-A060C99F9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2" name="Rectangle 460">
              <a:extLst>
                <a:ext uri="{FF2B5EF4-FFF2-40B4-BE49-F238E27FC236}">
                  <a16:creationId xmlns:a16="http://schemas.microsoft.com/office/drawing/2014/main" id="{E2AE9230-007B-4988-8464-E1A8265A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253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4" name="Rectangle 462">
              <a:extLst>
                <a:ext uri="{FF2B5EF4-FFF2-40B4-BE49-F238E27FC236}">
                  <a16:creationId xmlns:a16="http://schemas.microsoft.com/office/drawing/2014/main" id="{B405E48E-EA5D-4316-A62E-8AEFA5072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570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375" name="Rectangle 463">
              <a:extLst>
                <a:ext uri="{FF2B5EF4-FFF2-40B4-BE49-F238E27FC236}">
                  <a16:creationId xmlns:a16="http://schemas.microsoft.com/office/drawing/2014/main" id="{21AB2B63-7418-4CAE-B06D-FC7654558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6" name="Rectangle 464">
              <a:extLst>
                <a:ext uri="{FF2B5EF4-FFF2-40B4-BE49-F238E27FC236}">
                  <a16:creationId xmlns:a16="http://schemas.microsoft.com/office/drawing/2014/main" id="{E055CAE9-DD02-4149-9694-ACF2F19DC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7" name="Rectangle 465">
              <a:extLst>
                <a:ext uri="{FF2B5EF4-FFF2-40B4-BE49-F238E27FC236}">
                  <a16:creationId xmlns:a16="http://schemas.microsoft.com/office/drawing/2014/main" id="{730103EA-877F-449D-805E-21259AD2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8" name="Rectangle 466">
              <a:extLst>
                <a:ext uri="{FF2B5EF4-FFF2-40B4-BE49-F238E27FC236}">
                  <a16:creationId xmlns:a16="http://schemas.microsoft.com/office/drawing/2014/main" id="{9A8AB563-07C6-42C7-B02A-AE04F5167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79" name="Rectangle 467">
              <a:extLst>
                <a:ext uri="{FF2B5EF4-FFF2-40B4-BE49-F238E27FC236}">
                  <a16:creationId xmlns:a16="http://schemas.microsoft.com/office/drawing/2014/main" id="{BE2D3329-2491-476C-A804-3E3CBEFE0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80" name="Rectangle 468">
              <a:extLst>
                <a:ext uri="{FF2B5EF4-FFF2-40B4-BE49-F238E27FC236}">
                  <a16:creationId xmlns:a16="http://schemas.microsoft.com/office/drawing/2014/main" id="{FB41BCCA-7A7E-49BD-A4AF-F78D5C411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57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1" name="Rectangle 479">
              <a:extLst>
                <a:ext uri="{FF2B5EF4-FFF2-40B4-BE49-F238E27FC236}">
                  <a16:creationId xmlns:a16="http://schemas.microsoft.com/office/drawing/2014/main" id="{78D56496-4244-4018-BF50-E9A799B93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2" name="Rectangle 480">
              <a:extLst>
                <a:ext uri="{FF2B5EF4-FFF2-40B4-BE49-F238E27FC236}">
                  <a16:creationId xmlns:a16="http://schemas.microsoft.com/office/drawing/2014/main" id="{57058F87-8731-4EB4-AD03-9CD8FFEBA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3" name="Rectangle 481">
              <a:extLst>
                <a:ext uri="{FF2B5EF4-FFF2-40B4-BE49-F238E27FC236}">
                  <a16:creationId xmlns:a16="http://schemas.microsoft.com/office/drawing/2014/main" id="{8158CBE2-2B43-4386-8B54-0016FD3B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4" name="Rectangle 482">
              <a:extLst>
                <a:ext uri="{FF2B5EF4-FFF2-40B4-BE49-F238E27FC236}">
                  <a16:creationId xmlns:a16="http://schemas.microsoft.com/office/drawing/2014/main" id="{F2B89AEB-708C-48E3-9F7E-B90FFE12B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5" name="Rectangle 483">
              <a:extLst>
                <a:ext uri="{FF2B5EF4-FFF2-40B4-BE49-F238E27FC236}">
                  <a16:creationId xmlns:a16="http://schemas.microsoft.com/office/drawing/2014/main" id="{D6A9A69F-B07D-4298-9B68-7D14127FF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6" name="Rectangle 484">
              <a:extLst>
                <a:ext uri="{FF2B5EF4-FFF2-40B4-BE49-F238E27FC236}">
                  <a16:creationId xmlns:a16="http://schemas.microsoft.com/office/drawing/2014/main" id="{335B527A-BA0F-4061-AB43-1E4C2800B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1888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399" name="Rectangle 487">
              <a:extLst>
                <a:ext uri="{FF2B5EF4-FFF2-40B4-BE49-F238E27FC236}">
                  <a16:creationId xmlns:a16="http://schemas.microsoft.com/office/drawing/2014/main" id="{F8E6E7E1-CC2C-457C-9197-FF66B7E84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0" name="Rectangle 488">
              <a:extLst>
                <a:ext uri="{FF2B5EF4-FFF2-40B4-BE49-F238E27FC236}">
                  <a16:creationId xmlns:a16="http://schemas.microsoft.com/office/drawing/2014/main" id="{76E2668C-9B1E-427C-BF22-08B5F024C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1" name="Rectangle 489">
              <a:extLst>
                <a:ext uri="{FF2B5EF4-FFF2-40B4-BE49-F238E27FC236}">
                  <a16:creationId xmlns:a16="http://schemas.microsoft.com/office/drawing/2014/main" id="{B55199FC-7CD2-4361-B1D3-76B1CB7AD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2" name="Rectangle 490">
              <a:extLst>
                <a:ext uri="{FF2B5EF4-FFF2-40B4-BE49-F238E27FC236}">
                  <a16:creationId xmlns:a16="http://schemas.microsoft.com/office/drawing/2014/main" id="{EAC0D17B-6B09-4C4A-993D-D1FE25753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3" name="Rectangle 491">
              <a:extLst>
                <a:ext uri="{FF2B5EF4-FFF2-40B4-BE49-F238E27FC236}">
                  <a16:creationId xmlns:a16="http://schemas.microsoft.com/office/drawing/2014/main" id="{D580736D-3F69-4AD6-A558-416863169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4" name="Rectangle 492">
              <a:extLst>
                <a:ext uri="{FF2B5EF4-FFF2-40B4-BE49-F238E27FC236}">
                  <a16:creationId xmlns:a16="http://schemas.microsoft.com/office/drawing/2014/main" id="{436227AB-8FED-49E3-BAB0-BF2B65EA0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205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7" name="Rectangle 495">
              <a:extLst>
                <a:ext uri="{FF2B5EF4-FFF2-40B4-BE49-F238E27FC236}">
                  <a16:creationId xmlns:a16="http://schemas.microsoft.com/office/drawing/2014/main" id="{CD8F3314-5B40-4607-A0E4-D2AE3ABEA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8" name="Rectangle 496">
              <a:extLst>
                <a:ext uri="{FF2B5EF4-FFF2-40B4-BE49-F238E27FC236}">
                  <a16:creationId xmlns:a16="http://schemas.microsoft.com/office/drawing/2014/main" id="{18A46F00-6296-4653-8CD0-C1C2B6368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09" name="Rectangle 497">
              <a:extLst>
                <a:ext uri="{FF2B5EF4-FFF2-40B4-BE49-F238E27FC236}">
                  <a16:creationId xmlns:a16="http://schemas.microsoft.com/office/drawing/2014/main" id="{FF235790-5C40-4CD9-8B98-3F9888FEA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0" name="Rectangle 498">
              <a:extLst>
                <a:ext uri="{FF2B5EF4-FFF2-40B4-BE49-F238E27FC236}">
                  <a16:creationId xmlns:a16="http://schemas.microsoft.com/office/drawing/2014/main" id="{78B3A603-3D65-4D7F-B17F-CC3C606C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1" name="Rectangle 499">
              <a:extLst>
                <a:ext uri="{FF2B5EF4-FFF2-40B4-BE49-F238E27FC236}">
                  <a16:creationId xmlns:a16="http://schemas.microsoft.com/office/drawing/2014/main" id="{BF5749B1-5F7C-4DBA-8AD5-FF6DF6CEA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2" name="Rectangle 500">
              <a:extLst>
                <a:ext uri="{FF2B5EF4-FFF2-40B4-BE49-F238E27FC236}">
                  <a16:creationId xmlns:a16="http://schemas.microsoft.com/office/drawing/2014/main" id="{A1991A1D-C3E0-4A35-8983-7E8BBFB04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522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5" name="Rectangle 503">
              <a:extLst>
                <a:ext uri="{FF2B5EF4-FFF2-40B4-BE49-F238E27FC236}">
                  <a16:creationId xmlns:a16="http://schemas.microsoft.com/office/drawing/2014/main" id="{3AFFED09-5DF7-4914-9DA3-317BABC5F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6" name="Rectangle 504">
              <a:extLst>
                <a:ext uri="{FF2B5EF4-FFF2-40B4-BE49-F238E27FC236}">
                  <a16:creationId xmlns:a16="http://schemas.microsoft.com/office/drawing/2014/main" id="{BBA5B9B0-6BAC-4029-BA7A-5EF8B5C7F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7" name="Rectangle 505">
              <a:extLst>
                <a:ext uri="{FF2B5EF4-FFF2-40B4-BE49-F238E27FC236}">
                  <a16:creationId xmlns:a16="http://schemas.microsoft.com/office/drawing/2014/main" id="{3879E813-B5FA-4D16-99EB-DDEAE9859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8" name="Rectangle 506">
              <a:extLst>
                <a:ext uri="{FF2B5EF4-FFF2-40B4-BE49-F238E27FC236}">
                  <a16:creationId xmlns:a16="http://schemas.microsoft.com/office/drawing/2014/main" id="{3358E53A-4A8A-4A2B-86F3-6246E8ABD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19" name="Rectangle 507">
              <a:extLst>
                <a:ext uri="{FF2B5EF4-FFF2-40B4-BE49-F238E27FC236}">
                  <a16:creationId xmlns:a16="http://schemas.microsoft.com/office/drawing/2014/main" id="{DE9A42D9-9311-4330-ABF0-B03DEFA4E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0" name="Rectangle 508">
              <a:extLst>
                <a:ext uri="{FF2B5EF4-FFF2-40B4-BE49-F238E27FC236}">
                  <a16:creationId xmlns:a16="http://schemas.microsoft.com/office/drawing/2014/main" id="{3F9F0C67-8A40-4250-914B-F66C91759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2840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3" name="Rectangle 511">
              <a:extLst>
                <a:ext uri="{FF2B5EF4-FFF2-40B4-BE49-F238E27FC236}">
                  <a16:creationId xmlns:a16="http://schemas.microsoft.com/office/drawing/2014/main" id="{BC3F5DBA-512D-4A07-AD5C-537F03FB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4" name="Rectangle 512">
              <a:extLst>
                <a:ext uri="{FF2B5EF4-FFF2-40B4-BE49-F238E27FC236}">
                  <a16:creationId xmlns:a16="http://schemas.microsoft.com/office/drawing/2014/main" id="{0AB02A03-73D5-457B-B7AD-9831F2AF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5" name="Rectangle 513">
              <a:extLst>
                <a:ext uri="{FF2B5EF4-FFF2-40B4-BE49-F238E27FC236}">
                  <a16:creationId xmlns:a16="http://schemas.microsoft.com/office/drawing/2014/main" id="{C5BBA6F2-38B3-4DE5-911B-6A6F54FA2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6" name="Rectangle 514">
              <a:extLst>
                <a:ext uri="{FF2B5EF4-FFF2-40B4-BE49-F238E27FC236}">
                  <a16:creationId xmlns:a16="http://schemas.microsoft.com/office/drawing/2014/main" id="{0747C2C6-2407-4F53-AEC3-B4B3E5151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7" name="Rectangle 515">
              <a:extLst>
                <a:ext uri="{FF2B5EF4-FFF2-40B4-BE49-F238E27FC236}">
                  <a16:creationId xmlns:a16="http://schemas.microsoft.com/office/drawing/2014/main" id="{8BAB7A96-080C-4A11-8A39-428C138C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28" name="Rectangle 516">
              <a:extLst>
                <a:ext uri="{FF2B5EF4-FFF2-40B4-BE49-F238E27FC236}">
                  <a16:creationId xmlns:a16="http://schemas.microsoft.com/office/drawing/2014/main" id="{68F41F73-1A00-45B1-9FAE-D3214EB12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157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1" name="Rectangle 519">
              <a:extLst>
                <a:ext uri="{FF2B5EF4-FFF2-40B4-BE49-F238E27FC236}">
                  <a16:creationId xmlns:a16="http://schemas.microsoft.com/office/drawing/2014/main" id="{54405383-A1CD-499F-A34C-D072AE31B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2" name="Rectangle 520">
              <a:extLst>
                <a:ext uri="{FF2B5EF4-FFF2-40B4-BE49-F238E27FC236}">
                  <a16:creationId xmlns:a16="http://schemas.microsoft.com/office/drawing/2014/main" id="{137F9C85-E496-490E-A685-4EF0ADF87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3" name="Rectangle 521">
              <a:extLst>
                <a:ext uri="{FF2B5EF4-FFF2-40B4-BE49-F238E27FC236}">
                  <a16:creationId xmlns:a16="http://schemas.microsoft.com/office/drawing/2014/main" id="{956D35D7-0E24-4E26-A84A-11E21D7C8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4" name="Rectangle 522">
              <a:extLst>
                <a:ext uri="{FF2B5EF4-FFF2-40B4-BE49-F238E27FC236}">
                  <a16:creationId xmlns:a16="http://schemas.microsoft.com/office/drawing/2014/main" id="{BD8E1C7E-57E6-4A92-92E9-C53813033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5" name="Rectangle 523">
              <a:extLst>
                <a:ext uri="{FF2B5EF4-FFF2-40B4-BE49-F238E27FC236}">
                  <a16:creationId xmlns:a16="http://schemas.microsoft.com/office/drawing/2014/main" id="{75D5132D-B178-4722-A693-57DAB6300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6" name="Rectangle 524">
              <a:extLst>
                <a:ext uri="{FF2B5EF4-FFF2-40B4-BE49-F238E27FC236}">
                  <a16:creationId xmlns:a16="http://schemas.microsoft.com/office/drawing/2014/main" id="{1FF06041-9681-4217-9291-2FD5BD778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3474"/>
              <a:ext cx="5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0" lang="ja-JP" altLang="ja-JP" sz="2000">
                <a:solidFill>
                  <a:schemeClr val="bg1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39437" name="Rectangle 525">
              <a:extLst>
                <a:ext uri="{FF2B5EF4-FFF2-40B4-BE49-F238E27FC236}">
                  <a16:creationId xmlns:a16="http://schemas.microsoft.com/office/drawing/2014/main" id="{1343228F-0226-4383-97BF-B0A62DFC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1888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438" name="Rectangle 526">
              <a:extLst>
                <a:ext uri="{FF2B5EF4-FFF2-40B4-BE49-F238E27FC236}">
                  <a16:creationId xmlns:a16="http://schemas.microsoft.com/office/drawing/2014/main" id="{CABC7AAB-B961-448E-9B75-496AC321D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205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439" name="Rectangle 527">
              <a:extLst>
                <a:ext uri="{FF2B5EF4-FFF2-40B4-BE49-F238E27FC236}">
                  <a16:creationId xmlns:a16="http://schemas.microsoft.com/office/drawing/2014/main" id="{FBB1A52C-9B71-43AE-B3AF-88D0F30B3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522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440" name="Rectangle 528">
              <a:extLst>
                <a:ext uri="{FF2B5EF4-FFF2-40B4-BE49-F238E27FC236}">
                  <a16:creationId xmlns:a16="http://schemas.microsoft.com/office/drawing/2014/main" id="{4070EC3E-324D-483D-9BAA-ED0DAFD3B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2840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>
                  <a:latin typeface="ＭＳ Ｐゴシック" panose="020B0600070205080204" pitchFamily="50" charset="-128"/>
                </a:rPr>
                <a:t>ｱｸｼｮﾝﾌﾟﾗﾝ（１）</a:t>
              </a:r>
            </a:p>
          </p:txBody>
        </p:sp>
        <p:sp>
          <p:nvSpPr>
            <p:cNvPr id="39441" name="Rectangle 529">
              <a:extLst>
                <a:ext uri="{FF2B5EF4-FFF2-40B4-BE49-F238E27FC236}">
                  <a16:creationId xmlns:a16="http://schemas.microsoft.com/office/drawing/2014/main" id="{31721A6D-C755-4940-A013-D923B9A15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157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ｱｸｼｮﾝﾌﾟﾗﾝ（２）</a:t>
              </a:r>
            </a:p>
          </p:txBody>
        </p:sp>
        <p:sp>
          <p:nvSpPr>
            <p:cNvPr id="39442" name="Rectangle 530">
              <a:extLst>
                <a:ext uri="{FF2B5EF4-FFF2-40B4-BE49-F238E27FC236}">
                  <a16:creationId xmlns:a16="http://schemas.microsoft.com/office/drawing/2014/main" id="{EAE661E9-C7A5-4FB8-9018-ACC3D3201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474"/>
              <a:ext cx="1134" cy="31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kumimoji="0" lang="ja-JP" altLang="en-US" sz="1800"/>
                <a:t>ｱｸｼｮﾝﾌﾟﾗﾝ（３）</a:t>
              </a:r>
            </a:p>
          </p:txBody>
        </p:sp>
        <p:sp>
          <p:nvSpPr>
            <p:cNvPr id="39443" name="Rectangle 531">
              <a:extLst>
                <a:ext uri="{FF2B5EF4-FFF2-40B4-BE49-F238E27FC236}">
                  <a16:creationId xmlns:a16="http://schemas.microsoft.com/office/drawing/2014/main" id="{F2CE1E76-BD6A-4D42-B352-65BFD3A64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1888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具体策（２）</a:t>
              </a:r>
            </a:p>
          </p:txBody>
        </p:sp>
        <p:sp>
          <p:nvSpPr>
            <p:cNvPr id="39444" name="Rectangle 532">
              <a:extLst>
                <a:ext uri="{FF2B5EF4-FFF2-40B4-BE49-F238E27FC236}">
                  <a16:creationId xmlns:a16="http://schemas.microsoft.com/office/drawing/2014/main" id="{BA2ED0BF-4850-413B-9219-920C73FA5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2840"/>
              <a:ext cx="772" cy="95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kumimoji="0" lang="ja-JP" altLang="en-US" sz="2000">
                  <a:latin typeface="ＭＳ Ｐゴシック" panose="020B0600070205080204" pitchFamily="50" charset="-128"/>
                </a:rPr>
                <a:t>具体策（３）</a:t>
              </a:r>
            </a:p>
          </p:txBody>
        </p:sp>
        <p:sp>
          <p:nvSpPr>
            <p:cNvPr id="39445" name="Rectangle 533">
              <a:extLst>
                <a:ext uri="{FF2B5EF4-FFF2-40B4-BE49-F238E27FC236}">
                  <a16:creationId xmlns:a16="http://schemas.microsoft.com/office/drawing/2014/main" id="{C7F9CBCE-ACCB-4D17-B809-C8E657A59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6" name="Rectangle 534">
              <a:extLst>
                <a:ext uri="{FF2B5EF4-FFF2-40B4-BE49-F238E27FC236}">
                  <a16:creationId xmlns:a16="http://schemas.microsoft.com/office/drawing/2014/main" id="{478FCEA8-C4EE-4101-AC61-BF76BCEC7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7" name="Rectangle 535">
              <a:extLst>
                <a:ext uri="{FF2B5EF4-FFF2-40B4-BE49-F238E27FC236}">
                  <a16:creationId xmlns:a16="http://schemas.microsoft.com/office/drawing/2014/main" id="{DBD095FA-1A5F-4157-AC11-8DB8D7350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3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8" name="Rectangle 536">
              <a:extLst>
                <a:ext uri="{FF2B5EF4-FFF2-40B4-BE49-F238E27FC236}">
                  <a16:creationId xmlns:a16="http://schemas.microsoft.com/office/drawing/2014/main" id="{4BCC37DB-CB83-4EAF-B749-0286BC5FD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49" name="Rectangle 537">
              <a:extLst>
                <a:ext uri="{FF2B5EF4-FFF2-40B4-BE49-F238E27FC236}">
                  <a16:creationId xmlns:a16="http://schemas.microsoft.com/office/drawing/2014/main" id="{695A9AC8-7A72-459A-B43C-7AA9B3EC3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618"/>
              <a:ext cx="590" cy="31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kumimoji="0" lang="ja-JP" altLang="en-US" sz="2000">
                  <a:solidFill>
                    <a:schemeClr val="bg1"/>
                  </a:solidFill>
                  <a:latin typeface="ＭＳ Ｐゴシック" panose="020B0600070205080204" pitchFamily="50" charset="-128"/>
                </a:rPr>
                <a:t>月</a:t>
              </a:r>
            </a:p>
          </p:txBody>
        </p:sp>
        <p:sp>
          <p:nvSpPr>
            <p:cNvPr id="39450" name="Rectangle 538">
              <a:extLst>
                <a:ext uri="{FF2B5EF4-FFF2-40B4-BE49-F238E27FC236}">
                  <a16:creationId xmlns:a16="http://schemas.microsoft.com/office/drawing/2014/main" id="{FFCE8100-D9EA-4EAA-95B1-D99EDEA1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618"/>
              <a:ext cx="5444" cy="3175"/>
            </a:xfrm>
            <a:prstGeom prst="rect">
              <a:avLst/>
            </a:prstGeom>
            <a:noFill/>
            <a:ln w="381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9451" name="Line 539">
            <a:extLst>
              <a:ext uri="{FF2B5EF4-FFF2-40B4-BE49-F238E27FC236}">
                <a16:creationId xmlns:a16="http://schemas.microsoft.com/office/drawing/2014/main" id="{DBAED7F5-EC61-4EE0-B7BA-8BD62994E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170021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58" name="Line 546">
            <a:extLst>
              <a:ext uri="{FF2B5EF4-FFF2-40B4-BE49-F238E27FC236}">
                <a16:creationId xmlns:a16="http://schemas.microsoft.com/office/drawing/2014/main" id="{120F6564-4C5C-475B-BB95-C3AB18C06C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22050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59" name="Line 547">
            <a:extLst>
              <a:ext uri="{FF2B5EF4-FFF2-40B4-BE49-F238E27FC236}">
                <a16:creationId xmlns:a16="http://schemas.microsoft.com/office/drawing/2014/main" id="{E0856874-7687-4683-8730-1BB4FF034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7082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0" name="Line 548">
            <a:extLst>
              <a:ext uri="{FF2B5EF4-FFF2-40B4-BE49-F238E27FC236}">
                <a16:creationId xmlns:a16="http://schemas.microsoft.com/office/drawing/2014/main" id="{CE301D20-D158-4C58-BAC7-68F067B1A8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3225" y="321151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1" name="Line 549">
            <a:extLst>
              <a:ext uri="{FF2B5EF4-FFF2-40B4-BE49-F238E27FC236}">
                <a16:creationId xmlns:a16="http://schemas.microsoft.com/office/drawing/2014/main" id="{B04FC4C7-1AD3-4ED9-A6CF-2B6049D191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716338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2" name="Line 550">
            <a:extLst>
              <a:ext uri="{FF2B5EF4-FFF2-40B4-BE49-F238E27FC236}">
                <a16:creationId xmlns:a16="http://schemas.microsoft.com/office/drawing/2014/main" id="{619E2002-D282-4E21-8CBF-28F969C413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888" y="421957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3" name="Line 551">
            <a:extLst>
              <a:ext uri="{FF2B5EF4-FFF2-40B4-BE49-F238E27FC236}">
                <a16:creationId xmlns:a16="http://schemas.microsoft.com/office/drawing/2014/main" id="{B32CA770-0D42-4AFD-A180-62FBA1DE1C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84888" y="4724400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4" name="Line 552">
            <a:extLst>
              <a:ext uri="{FF2B5EF4-FFF2-40B4-BE49-F238E27FC236}">
                <a16:creationId xmlns:a16="http://schemas.microsoft.com/office/drawing/2014/main" id="{458244F8-275C-4128-A2B0-A9B479FDF4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9925" y="5229225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465" name="Line 553">
            <a:extLst>
              <a:ext uri="{FF2B5EF4-FFF2-40B4-BE49-F238E27FC236}">
                <a16:creationId xmlns:a16="http://schemas.microsoft.com/office/drawing/2014/main" id="{656F20A5-7A6E-4CD3-A9E8-EB6750725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5732463"/>
            <a:ext cx="9366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" name="オーディオ 1">
            <a:hlinkClick r:id="" action="ppaction://media"/>
            <a:extLst>
              <a:ext uri="{FF2B5EF4-FFF2-40B4-BE49-F238E27FC236}">
                <a16:creationId xmlns:a16="http://schemas.microsoft.com/office/drawing/2014/main" id="{F1EBC8D2-4015-4FA3-B77C-C6A4F965805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414</Words>
  <Application>Microsoft Office PowerPoint</Application>
  <PresentationFormat>画面に合わせる (4:3)</PresentationFormat>
  <Paragraphs>100</Paragraphs>
  <Slides>10</Slides>
  <Notes>0</Notes>
  <HiddenSlides>0</HiddenSlides>
  <MMClips>3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HGP創英角ｺﾞｼｯｸUB</vt:lpstr>
      <vt:lpstr>Meiryo UI</vt:lpstr>
      <vt:lpstr>ＭＳ Ｐゴシック</vt:lpstr>
      <vt:lpstr>Arial</vt:lpstr>
      <vt:lpstr>Times New Roman</vt:lpstr>
      <vt:lpstr>標準デザイン</vt:lpstr>
      <vt:lpstr>新型コロナ 東京都で新たに1433人感染  重症者は141人 全国累計30万人超に  </vt:lpstr>
      <vt:lpstr>PowerPoint プレゼンテーション</vt:lpstr>
      <vt:lpstr>１．目　標</vt:lpstr>
      <vt:lpstr>２．現状の課題</vt:lpstr>
      <vt:lpstr>３．具体策（１）</vt:lpstr>
      <vt:lpstr>４．具体策（２）</vt:lpstr>
      <vt:lpstr>５．具体策（３）</vt:lpstr>
      <vt:lpstr>６．体　制</vt:lpstr>
      <vt:lpstr>７．スケジュール</vt:lpstr>
      <vt:lpstr>８．まとめ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山内清司</cp:lastModifiedBy>
  <cp:revision>48</cp:revision>
  <dcterms:created xsi:type="dcterms:W3CDTF">2003-09-19T19:03:22Z</dcterms:created>
  <dcterms:modified xsi:type="dcterms:W3CDTF">2021-01-17T07:47:17Z</dcterms:modified>
</cp:coreProperties>
</file>